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9" r:id="rId1"/>
  </p:sldMasterIdLst>
  <p:sldIdLst>
    <p:sldId id="256" r:id="rId2"/>
    <p:sldId id="257" r:id="rId3"/>
    <p:sldId id="274" r:id="rId4"/>
    <p:sldId id="276" r:id="rId5"/>
    <p:sldId id="275" r:id="rId6"/>
    <p:sldId id="262" r:id="rId7"/>
    <p:sldId id="261" r:id="rId8"/>
    <p:sldId id="260" r:id="rId9"/>
    <p:sldId id="266" r:id="rId10"/>
    <p:sldId id="263" r:id="rId11"/>
    <p:sldId id="264" r:id="rId12"/>
    <p:sldId id="269" r:id="rId13"/>
    <p:sldId id="280" r:id="rId14"/>
    <p:sldId id="278" r:id="rId15"/>
    <p:sldId id="277" r:id="rId16"/>
    <p:sldId id="270" r:id="rId17"/>
    <p:sldId id="272" r:id="rId18"/>
    <p:sldId id="281" r:id="rId19"/>
    <p:sldId id="265" r:id="rId20"/>
  </p:sldIdLst>
  <p:sldSz cx="12192000" cy="6858000"/>
  <p:notesSz cx="6858000" cy="9144000"/>
  <p:embeddedFontLst>
    <p:embeddedFont>
      <p:font typeface="Microsoft GothicNeo" panose="020B0500000101010101" pitchFamily="50" charset="-127"/>
      <p:regular r:id="rId21"/>
      <p:bold r:id="rId22"/>
    </p:embeddedFont>
    <p:embeddedFont>
      <p:font typeface="Neo둥근모" panose="02010509060201040203" pitchFamily="1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1E58"/>
    <a:srgbClr val="FD3903"/>
    <a:srgbClr val="71DAFF"/>
    <a:srgbClr val="7764BC"/>
    <a:srgbClr val="CBC4E6"/>
    <a:srgbClr val="F96FC1"/>
    <a:srgbClr val="828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3BB5D-EEB0-42F6-83B7-E6D5AB34B9AD}" v="348" dt="2022-10-18T02:17:55.661"/>
    <p1510:client id="{2CFB4D0E-82A1-43EC-93DC-18E6546D573F}" v="190" dt="2022-10-17T08:37:54.864"/>
    <p1510:client id="{3B81542A-FFA0-4B0B-8EFB-EB3B451A0215}" v="490" dt="2022-10-17T14:53:34.215"/>
    <p1510:client id="{7FAF1748-307D-42A1-B8B5-917DCA00B313}" v="133" dt="2022-10-17T15:48:52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신희" userId="62d21cc88d3026e0" providerId="LiveId" clId="{7FAF1748-307D-42A1-B8B5-917DCA00B313}"/>
    <pc:docChg chg="undo custSel addSld delSld modSld">
      <pc:chgData name="김 신희" userId="62d21cc88d3026e0" providerId="LiveId" clId="{7FAF1748-307D-42A1-B8B5-917DCA00B313}" dt="2022-10-17T18:26:39.915" v="409" actId="14100"/>
      <pc:docMkLst>
        <pc:docMk/>
      </pc:docMkLst>
      <pc:sldChg chg="modTransition">
        <pc:chgData name="김 신희" userId="62d21cc88d3026e0" providerId="LiveId" clId="{7FAF1748-307D-42A1-B8B5-917DCA00B313}" dt="2022-10-17T15:37:59.610" v="258"/>
        <pc:sldMkLst>
          <pc:docMk/>
          <pc:sldMk cId="610969303" sldId="256"/>
        </pc:sldMkLst>
      </pc:sldChg>
      <pc:sldChg chg="addSp modSp mod modTransition">
        <pc:chgData name="김 신희" userId="62d21cc88d3026e0" providerId="LiveId" clId="{7FAF1748-307D-42A1-B8B5-917DCA00B313}" dt="2022-10-17T18:25:33.295" v="396" actId="1076"/>
        <pc:sldMkLst>
          <pc:docMk/>
          <pc:sldMk cId="1629787431" sldId="257"/>
        </pc:sldMkLst>
        <pc:spChg chg="mod">
          <ac:chgData name="김 신희" userId="62d21cc88d3026e0" providerId="LiveId" clId="{7FAF1748-307D-42A1-B8B5-917DCA00B313}" dt="2022-10-17T15:39:48.859" v="283" actId="20577"/>
          <ac:spMkLst>
            <pc:docMk/>
            <pc:sldMk cId="1629787431" sldId="257"/>
            <ac:spMk id="2" creationId="{00A868AF-0EA0-5B3B-F48F-3D0AB97F813A}"/>
          </ac:spMkLst>
        </pc:spChg>
        <pc:spChg chg="mod">
          <ac:chgData name="김 신희" userId="62d21cc88d3026e0" providerId="LiveId" clId="{7FAF1748-307D-42A1-B8B5-917DCA00B313}" dt="2022-10-17T15:39:59.555" v="286" actId="1076"/>
          <ac:spMkLst>
            <pc:docMk/>
            <pc:sldMk cId="1629787431" sldId="257"/>
            <ac:spMk id="3" creationId="{E8EF20E1-5788-6403-E2E0-4A9453078EF6}"/>
          </ac:spMkLst>
        </pc:spChg>
        <pc:spChg chg="mod">
          <ac:chgData name="김 신희" userId="62d21cc88d3026e0" providerId="LiveId" clId="{7FAF1748-307D-42A1-B8B5-917DCA00B313}" dt="2022-10-17T15:39:40.601" v="278" actId="1076"/>
          <ac:spMkLst>
            <pc:docMk/>
            <pc:sldMk cId="1629787431" sldId="257"/>
            <ac:spMk id="5" creationId="{62D3345C-4094-B2B3-AFDE-FE1390C3F371}"/>
          </ac:spMkLst>
        </pc:spChg>
        <pc:spChg chg="mod">
          <ac:chgData name="김 신희" userId="62d21cc88d3026e0" providerId="LiveId" clId="{7FAF1748-307D-42A1-B8B5-917DCA00B313}" dt="2022-10-17T15:39:33.475" v="271"/>
          <ac:spMkLst>
            <pc:docMk/>
            <pc:sldMk cId="1629787431" sldId="257"/>
            <ac:spMk id="6" creationId="{A5F1D1EA-3DA1-F087-5D5F-D4CAA67008EE}"/>
          </ac:spMkLst>
        </pc:spChg>
        <pc:spChg chg="mod">
          <ac:chgData name="김 신희" userId="62d21cc88d3026e0" providerId="LiveId" clId="{7FAF1748-307D-42A1-B8B5-917DCA00B313}" dt="2022-10-17T15:39:41.548" v="280" actId="1076"/>
          <ac:spMkLst>
            <pc:docMk/>
            <pc:sldMk cId="1629787431" sldId="257"/>
            <ac:spMk id="7" creationId="{DCB03FD8-7EEC-7027-F095-0666A0F2EC03}"/>
          </ac:spMkLst>
        </pc:spChg>
        <pc:grpChg chg="add mod">
          <ac:chgData name="김 신희" userId="62d21cc88d3026e0" providerId="LiveId" clId="{7FAF1748-307D-42A1-B8B5-917DCA00B313}" dt="2022-10-17T15:39:45.988" v="281" actId="1076"/>
          <ac:grpSpMkLst>
            <pc:docMk/>
            <pc:sldMk cId="1629787431" sldId="257"/>
            <ac:grpSpMk id="4" creationId="{54977448-2A98-FAA5-40BE-9B257EB988C6}"/>
          </ac:grpSpMkLst>
        </pc:grpChg>
        <pc:picChg chg="add mod">
          <ac:chgData name="김 신희" userId="62d21cc88d3026e0" providerId="LiveId" clId="{7FAF1748-307D-42A1-B8B5-917DCA00B313}" dt="2022-10-17T18:25:33.295" v="396" actId="1076"/>
          <ac:picMkLst>
            <pc:docMk/>
            <pc:sldMk cId="1629787431" sldId="257"/>
            <ac:picMk id="9" creationId="{3B1EB259-ED3C-B028-27CC-8B6A128DA269}"/>
          </ac:picMkLst>
        </pc:picChg>
      </pc:sldChg>
      <pc:sldChg chg="modSp mod modTransition">
        <pc:chgData name="김 신희" userId="62d21cc88d3026e0" providerId="LiveId" clId="{7FAF1748-307D-42A1-B8B5-917DCA00B313}" dt="2022-10-17T15:38:41.633" v="265"/>
        <pc:sldMkLst>
          <pc:docMk/>
          <pc:sldMk cId="1470724293" sldId="260"/>
        </pc:sldMkLst>
        <pc:spChg chg="mod">
          <ac:chgData name="김 신희" userId="62d21cc88d3026e0" providerId="LiveId" clId="{7FAF1748-307D-42A1-B8B5-917DCA00B313}" dt="2022-10-17T15:30:19.704" v="125" actId="207"/>
          <ac:spMkLst>
            <pc:docMk/>
            <pc:sldMk cId="1470724293" sldId="260"/>
            <ac:spMk id="5" creationId="{0AED58A4-4C61-63FE-B0D4-02BD635B39C1}"/>
          </ac:spMkLst>
        </pc:spChg>
      </pc:sldChg>
      <pc:sldChg chg="addSp modSp mod modTransition modAnim">
        <pc:chgData name="김 신희" userId="62d21cc88d3026e0" providerId="LiveId" clId="{7FAF1748-307D-42A1-B8B5-917DCA00B313}" dt="2022-10-17T15:48:56.477" v="394" actId="1076"/>
        <pc:sldMkLst>
          <pc:docMk/>
          <pc:sldMk cId="2375568611" sldId="261"/>
        </pc:sldMkLst>
        <pc:spChg chg="add mod">
          <ac:chgData name="김 신희" userId="62d21cc88d3026e0" providerId="LiveId" clId="{7FAF1748-307D-42A1-B8B5-917DCA00B313}" dt="2022-10-17T15:48:56.477" v="394" actId="1076"/>
          <ac:spMkLst>
            <pc:docMk/>
            <pc:sldMk cId="2375568611" sldId="261"/>
            <ac:spMk id="19" creationId="{0DF6CB87-71E5-A8A0-3332-13E1AD12731F}"/>
          </ac:spMkLst>
        </pc:spChg>
        <pc:spChg chg="mod">
          <ac:chgData name="김 신희" userId="62d21cc88d3026e0" providerId="LiveId" clId="{7FAF1748-307D-42A1-B8B5-917DCA00B313}" dt="2022-10-17T15:44:06.654" v="328" actId="164"/>
          <ac:spMkLst>
            <pc:docMk/>
            <pc:sldMk cId="2375568611" sldId="261"/>
            <ac:spMk id="28" creationId="{489A3FDB-51CB-2520-0A09-1E66759A2051}"/>
          </ac:spMkLst>
        </pc:spChg>
        <pc:spChg chg="mod">
          <ac:chgData name="김 신희" userId="62d21cc88d3026e0" providerId="LiveId" clId="{7FAF1748-307D-42A1-B8B5-917DCA00B313}" dt="2022-10-17T15:44:08.296" v="329" actId="164"/>
          <ac:spMkLst>
            <pc:docMk/>
            <pc:sldMk cId="2375568611" sldId="261"/>
            <ac:spMk id="30" creationId="{E60B033E-89A1-A37B-E958-FF38B901BF8C}"/>
          </ac:spMkLst>
        </pc:spChg>
        <pc:spChg chg="mod">
          <ac:chgData name="김 신희" userId="62d21cc88d3026e0" providerId="LiveId" clId="{7FAF1748-307D-42A1-B8B5-917DCA00B313}" dt="2022-10-17T15:44:09.958" v="330" actId="164"/>
          <ac:spMkLst>
            <pc:docMk/>
            <pc:sldMk cId="2375568611" sldId="261"/>
            <ac:spMk id="32" creationId="{7C6A17C6-2402-3EA3-4EC9-CE3DA15690F4}"/>
          </ac:spMkLst>
        </pc:spChg>
        <pc:spChg chg="mod">
          <ac:chgData name="김 신희" userId="62d21cc88d3026e0" providerId="LiveId" clId="{7FAF1748-307D-42A1-B8B5-917DCA00B313}" dt="2022-10-17T15:44:12.763" v="332" actId="164"/>
          <ac:spMkLst>
            <pc:docMk/>
            <pc:sldMk cId="2375568611" sldId="261"/>
            <ac:spMk id="36" creationId="{61D6A2B5-8CE2-88E0-FAFF-7E2DAB78A582}"/>
          </ac:spMkLst>
        </pc:spChg>
        <pc:spChg chg="mod">
          <ac:chgData name="김 신희" userId="62d21cc88d3026e0" providerId="LiveId" clId="{7FAF1748-307D-42A1-B8B5-917DCA00B313}" dt="2022-10-17T15:44:11.354" v="331" actId="164"/>
          <ac:spMkLst>
            <pc:docMk/>
            <pc:sldMk cId="2375568611" sldId="261"/>
            <ac:spMk id="38" creationId="{0DECB1EB-8530-6949-A670-8F7EE6FCA01B}"/>
          </ac:spMkLst>
        </pc:spChg>
        <pc:grpChg chg="add mod">
          <ac:chgData name="김 신희" userId="62d21cc88d3026e0" providerId="LiveId" clId="{7FAF1748-307D-42A1-B8B5-917DCA00B313}" dt="2022-10-17T15:44:15.971" v="333" actId="164"/>
          <ac:grpSpMkLst>
            <pc:docMk/>
            <pc:sldMk cId="2375568611" sldId="261"/>
            <ac:grpSpMk id="2" creationId="{F3C075D8-32D9-D756-A811-160AA7A14511}"/>
          </ac:grpSpMkLst>
        </pc:grpChg>
        <pc:grpChg chg="add mod">
          <ac:chgData name="김 신희" userId="62d21cc88d3026e0" providerId="LiveId" clId="{7FAF1748-307D-42A1-B8B5-917DCA00B313}" dt="2022-10-17T15:44:17.423" v="334" actId="164"/>
          <ac:grpSpMkLst>
            <pc:docMk/>
            <pc:sldMk cId="2375568611" sldId="261"/>
            <ac:grpSpMk id="3" creationId="{CD495163-E9B2-5476-BB52-7F4AAA03AB50}"/>
          </ac:grpSpMkLst>
        </pc:grpChg>
        <pc:grpChg chg="add mod">
          <ac:chgData name="김 신희" userId="62d21cc88d3026e0" providerId="LiveId" clId="{7FAF1748-307D-42A1-B8B5-917DCA00B313}" dt="2022-10-17T15:44:18.472" v="335" actId="164"/>
          <ac:grpSpMkLst>
            <pc:docMk/>
            <pc:sldMk cId="2375568611" sldId="261"/>
            <ac:grpSpMk id="4" creationId="{00A902AF-2473-F841-D8F1-5D9F08CAB81F}"/>
          </ac:grpSpMkLst>
        </pc:grpChg>
        <pc:grpChg chg="add mod">
          <ac:chgData name="김 신희" userId="62d21cc88d3026e0" providerId="LiveId" clId="{7FAF1748-307D-42A1-B8B5-917DCA00B313}" dt="2022-10-17T15:44:19.518" v="336" actId="164"/>
          <ac:grpSpMkLst>
            <pc:docMk/>
            <pc:sldMk cId="2375568611" sldId="261"/>
            <ac:grpSpMk id="5" creationId="{A35B7844-2109-9F86-B6A6-DAA68E6FD65E}"/>
          </ac:grpSpMkLst>
        </pc:grpChg>
        <pc:grpChg chg="add mod">
          <ac:chgData name="김 신희" userId="62d21cc88d3026e0" providerId="LiveId" clId="{7FAF1748-307D-42A1-B8B5-917DCA00B313}" dt="2022-10-17T15:44:20.604" v="337" actId="164"/>
          <ac:grpSpMkLst>
            <pc:docMk/>
            <pc:sldMk cId="2375568611" sldId="261"/>
            <ac:grpSpMk id="6" creationId="{298866B7-029B-84AA-ACE2-9C12A17867E8}"/>
          </ac:grpSpMkLst>
        </pc:grpChg>
        <pc:grpChg chg="add mod">
          <ac:chgData name="김 신희" userId="62d21cc88d3026e0" providerId="LiveId" clId="{7FAF1748-307D-42A1-B8B5-917DCA00B313}" dt="2022-10-17T15:44:15.971" v="333" actId="164"/>
          <ac:grpSpMkLst>
            <pc:docMk/>
            <pc:sldMk cId="2375568611" sldId="261"/>
            <ac:grpSpMk id="7" creationId="{3F683735-096B-3EB1-2FFF-2933234C8108}"/>
          </ac:grpSpMkLst>
        </pc:grpChg>
        <pc:grpChg chg="add mod">
          <ac:chgData name="김 신희" userId="62d21cc88d3026e0" providerId="LiveId" clId="{7FAF1748-307D-42A1-B8B5-917DCA00B313}" dt="2022-10-17T15:44:17.423" v="334" actId="164"/>
          <ac:grpSpMkLst>
            <pc:docMk/>
            <pc:sldMk cId="2375568611" sldId="261"/>
            <ac:grpSpMk id="8" creationId="{39D0B647-53E5-DC4A-FAEC-950AE427F35D}"/>
          </ac:grpSpMkLst>
        </pc:grpChg>
        <pc:grpChg chg="add mod">
          <ac:chgData name="김 신희" userId="62d21cc88d3026e0" providerId="LiveId" clId="{7FAF1748-307D-42A1-B8B5-917DCA00B313}" dt="2022-10-17T15:44:18.472" v="335" actId="164"/>
          <ac:grpSpMkLst>
            <pc:docMk/>
            <pc:sldMk cId="2375568611" sldId="261"/>
            <ac:grpSpMk id="15" creationId="{AF984D40-951C-941C-AB5A-B67B7AE78D21}"/>
          </ac:grpSpMkLst>
        </pc:grpChg>
        <pc:grpChg chg="add mod">
          <ac:chgData name="김 신희" userId="62d21cc88d3026e0" providerId="LiveId" clId="{7FAF1748-307D-42A1-B8B5-917DCA00B313}" dt="2022-10-17T15:44:19.518" v="336" actId="164"/>
          <ac:grpSpMkLst>
            <pc:docMk/>
            <pc:sldMk cId="2375568611" sldId="261"/>
            <ac:grpSpMk id="16" creationId="{3FB30A57-F180-66F2-485A-C5255B7179BE}"/>
          </ac:grpSpMkLst>
        </pc:grpChg>
        <pc:grpChg chg="add mod">
          <ac:chgData name="김 신희" userId="62d21cc88d3026e0" providerId="LiveId" clId="{7FAF1748-307D-42A1-B8B5-917DCA00B313}" dt="2022-10-17T15:44:20.604" v="337" actId="164"/>
          <ac:grpSpMkLst>
            <pc:docMk/>
            <pc:sldMk cId="2375568611" sldId="261"/>
            <ac:grpSpMk id="17" creationId="{CCBE287B-F8A2-C6C0-0BF2-84CABFF489D4}"/>
          </ac:grpSpMkLst>
        </pc:grpChg>
        <pc:picChg chg="mod">
          <ac:chgData name="김 신희" userId="62d21cc88d3026e0" providerId="LiveId" clId="{7FAF1748-307D-42A1-B8B5-917DCA00B313}" dt="2022-10-17T15:44:19.518" v="336" actId="164"/>
          <ac:picMkLst>
            <pc:docMk/>
            <pc:sldMk cId="2375568611" sldId="261"/>
            <ac:picMk id="13" creationId="{3D3123D6-FC4B-9349-10A0-86433EBE4A2C}"/>
          </ac:picMkLst>
        </pc:picChg>
        <pc:picChg chg="mod">
          <ac:chgData name="김 신희" userId="62d21cc88d3026e0" providerId="LiveId" clId="{7FAF1748-307D-42A1-B8B5-917DCA00B313}" dt="2022-10-17T15:44:15.971" v="333" actId="164"/>
          <ac:picMkLst>
            <pc:docMk/>
            <pc:sldMk cId="2375568611" sldId="261"/>
            <ac:picMk id="14" creationId="{EAEC1CB7-F333-32D1-0677-836BBEAEFFCC}"/>
          </ac:picMkLst>
        </pc:picChg>
        <pc:picChg chg="mod">
          <ac:chgData name="김 신희" userId="62d21cc88d3026e0" providerId="LiveId" clId="{7FAF1748-307D-42A1-B8B5-917DCA00B313}" dt="2022-10-17T15:44:20.604" v="337" actId="164"/>
          <ac:picMkLst>
            <pc:docMk/>
            <pc:sldMk cId="2375568611" sldId="261"/>
            <ac:picMk id="18" creationId="{E8DC9FE5-0682-FD6F-76BF-32430A2D7D05}"/>
          </ac:picMkLst>
        </pc:picChg>
        <pc:picChg chg="mod">
          <ac:chgData name="김 신희" userId="62d21cc88d3026e0" providerId="LiveId" clId="{7FAF1748-307D-42A1-B8B5-917DCA00B313}" dt="2022-10-17T15:44:06.654" v="328" actId="164"/>
          <ac:picMkLst>
            <pc:docMk/>
            <pc:sldMk cId="2375568611" sldId="261"/>
            <ac:picMk id="26" creationId="{D2D33710-FC61-162E-29D7-01CBF182CD05}"/>
          </ac:picMkLst>
        </pc:picChg>
        <pc:picChg chg="mod">
          <ac:chgData name="김 신희" userId="62d21cc88d3026e0" providerId="LiveId" clId="{7FAF1748-307D-42A1-B8B5-917DCA00B313}" dt="2022-10-17T15:44:08.296" v="329" actId="164"/>
          <ac:picMkLst>
            <pc:docMk/>
            <pc:sldMk cId="2375568611" sldId="261"/>
            <ac:picMk id="29" creationId="{71807541-D562-1B24-574B-0662400C0AB3}"/>
          </ac:picMkLst>
        </pc:picChg>
        <pc:picChg chg="mod">
          <ac:chgData name="김 신희" userId="62d21cc88d3026e0" providerId="LiveId" clId="{7FAF1748-307D-42A1-B8B5-917DCA00B313}" dt="2022-10-17T15:44:09.958" v="330" actId="164"/>
          <ac:picMkLst>
            <pc:docMk/>
            <pc:sldMk cId="2375568611" sldId="261"/>
            <ac:picMk id="31" creationId="{5362D9B0-493F-4733-861A-6181C01F205D}"/>
          </ac:picMkLst>
        </pc:picChg>
        <pc:picChg chg="mod">
          <ac:chgData name="김 신희" userId="62d21cc88d3026e0" providerId="LiveId" clId="{7FAF1748-307D-42A1-B8B5-917DCA00B313}" dt="2022-10-17T15:44:12.763" v="332" actId="164"/>
          <ac:picMkLst>
            <pc:docMk/>
            <pc:sldMk cId="2375568611" sldId="261"/>
            <ac:picMk id="35" creationId="{589EDF93-7FD3-6A08-2EC3-57C162289C18}"/>
          </ac:picMkLst>
        </pc:picChg>
        <pc:picChg chg="mod">
          <ac:chgData name="김 신희" userId="62d21cc88d3026e0" providerId="LiveId" clId="{7FAF1748-307D-42A1-B8B5-917DCA00B313}" dt="2022-10-17T15:44:11.354" v="331" actId="164"/>
          <ac:picMkLst>
            <pc:docMk/>
            <pc:sldMk cId="2375568611" sldId="261"/>
            <ac:picMk id="37" creationId="{6D56CC2D-C84E-1FA6-DB8F-381832C0D6A1}"/>
          </ac:picMkLst>
        </pc:picChg>
        <pc:picChg chg="mod">
          <ac:chgData name="김 신희" userId="62d21cc88d3026e0" providerId="LiveId" clId="{7FAF1748-307D-42A1-B8B5-917DCA00B313}" dt="2022-10-17T15:44:17.423" v="334" actId="164"/>
          <ac:picMkLst>
            <pc:docMk/>
            <pc:sldMk cId="2375568611" sldId="261"/>
            <ac:picMk id="1028" creationId="{EE63A20F-EF66-FF86-AC40-A1B9437258D5}"/>
          </ac:picMkLst>
        </pc:picChg>
        <pc:picChg chg="mod">
          <ac:chgData name="김 신희" userId="62d21cc88d3026e0" providerId="LiveId" clId="{7FAF1748-307D-42A1-B8B5-917DCA00B313}" dt="2022-10-17T15:44:18.472" v="335" actId="164"/>
          <ac:picMkLst>
            <pc:docMk/>
            <pc:sldMk cId="2375568611" sldId="261"/>
            <ac:picMk id="1030" creationId="{8AFF46D1-DB5A-04EF-56A3-DBEF1CBD7BA1}"/>
          </ac:picMkLst>
        </pc:picChg>
      </pc:sldChg>
      <pc:sldChg chg="addSp delSp modSp mod modTransition modAnim">
        <pc:chgData name="김 신희" userId="62d21cc88d3026e0" providerId="LiveId" clId="{7FAF1748-307D-42A1-B8B5-917DCA00B313}" dt="2022-10-17T18:26:39.915" v="409" actId="14100"/>
        <pc:sldMkLst>
          <pc:docMk/>
          <pc:sldMk cId="1366180746" sldId="262"/>
        </pc:sldMkLst>
        <pc:spChg chg="mod">
          <ac:chgData name="김 신희" userId="62d21cc88d3026e0" providerId="LiveId" clId="{7FAF1748-307D-42A1-B8B5-917DCA00B313}" dt="2022-10-17T18:26:39.915" v="409" actId="14100"/>
          <ac:spMkLst>
            <pc:docMk/>
            <pc:sldMk cId="1366180746" sldId="262"/>
            <ac:spMk id="10" creationId="{2483B0FD-EF81-3A1D-B111-65D3800DDD09}"/>
          </ac:spMkLst>
        </pc:spChg>
        <pc:spChg chg="mod">
          <ac:chgData name="김 신희" userId="62d21cc88d3026e0" providerId="LiveId" clId="{7FAF1748-307D-42A1-B8B5-917DCA00B313}" dt="2022-10-17T15:45:47.955" v="362" actId="113"/>
          <ac:spMkLst>
            <pc:docMk/>
            <pc:sldMk cId="1366180746" sldId="262"/>
            <ac:spMk id="18" creationId="{A0D0F7AD-8287-B967-BD34-12D16BFD63EE}"/>
          </ac:spMkLst>
        </pc:spChg>
        <pc:spChg chg="mod">
          <ac:chgData name="김 신희" userId="62d21cc88d3026e0" providerId="LiveId" clId="{7FAF1748-307D-42A1-B8B5-917DCA00B313}" dt="2022-10-17T15:43:15.181" v="311" actId="164"/>
          <ac:spMkLst>
            <pc:docMk/>
            <pc:sldMk cId="1366180746" sldId="262"/>
            <ac:spMk id="20" creationId="{D476A584-E9A6-FE30-8068-5119142CAC18}"/>
          </ac:spMkLst>
        </pc:spChg>
        <pc:spChg chg="mod">
          <ac:chgData name="김 신희" userId="62d21cc88d3026e0" providerId="LiveId" clId="{7FAF1748-307D-42A1-B8B5-917DCA00B313}" dt="2022-10-17T15:43:17.094" v="312" actId="164"/>
          <ac:spMkLst>
            <pc:docMk/>
            <pc:sldMk cId="1366180746" sldId="262"/>
            <ac:spMk id="22" creationId="{58CF17D2-908C-680E-A613-530AFD072E01}"/>
          </ac:spMkLst>
        </pc:spChg>
        <pc:spChg chg="mod">
          <ac:chgData name="김 신희" userId="62d21cc88d3026e0" providerId="LiveId" clId="{7FAF1748-307D-42A1-B8B5-917DCA00B313}" dt="2022-10-17T15:43:19.612" v="314" actId="164"/>
          <ac:spMkLst>
            <pc:docMk/>
            <pc:sldMk cId="1366180746" sldId="262"/>
            <ac:spMk id="24" creationId="{71A6C5F3-B204-3995-A723-3714CF82BE44}"/>
          </ac:spMkLst>
        </pc:spChg>
        <pc:spChg chg="mod">
          <ac:chgData name="김 신희" userId="62d21cc88d3026e0" providerId="LiveId" clId="{7FAF1748-307D-42A1-B8B5-917DCA00B313}" dt="2022-10-17T15:43:18.384" v="313" actId="164"/>
          <ac:spMkLst>
            <pc:docMk/>
            <pc:sldMk cId="1366180746" sldId="262"/>
            <ac:spMk id="26" creationId="{4E9F6FB5-CCE3-7984-5B2D-950BBB54644A}"/>
          </ac:spMkLst>
        </pc:spChg>
        <pc:spChg chg="add del mod">
          <ac:chgData name="김 신희" userId="62d21cc88d3026e0" providerId="LiveId" clId="{7FAF1748-307D-42A1-B8B5-917DCA00B313}" dt="2022-10-17T15:45:37.380" v="351"/>
          <ac:spMkLst>
            <pc:docMk/>
            <pc:sldMk cId="1366180746" sldId="262"/>
            <ac:spMk id="32" creationId="{66BE36B0-799E-8361-3E19-8A1FA6022620}"/>
          </ac:spMkLst>
        </pc:spChg>
        <pc:spChg chg="add del mod">
          <ac:chgData name="김 신희" userId="62d21cc88d3026e0" providerId="LiveId" clId="{7FAF1748-307D-42A1-B8B5-917DCA00B313}" dt="2022-10-17T15:45:42.634" v="356"/>
          <ac:spMkLst>
            <pc:docMk/>
            <pc:sldMk cId="1366180746" sldId="262"/>
            <ac:spMk id="34" creationId="{0775A442-5C41-59A5-14ED-1DB7A1EDE505}"/>
          </ac:spMkLst>
        </pc:spChg>
        <pc:spChg chg="add del mod">
          <ac:chgData name="김 신희" userId="62d21cc88d3026e0" providerId="LiveId" clId="{7FAF1748-307D-42A1-B8B5-917DCA00B313}" dt="2022-10-17T15:45:46.993" v="361"/>
          <ac:spMkLst>
            <pc:docMk/>
            <pc:sldMk cId="1366180746" sldId="262"/>
            <ac:spMk id="36" creationId="{39A88734-3852-F2F7-1D3D-B58FC3A41D98}"/>
          </ac:spMkLst>
        </pc:spChg>
        <pc:spChg chg="add mod">
          <ac:chgData name="김 신희" userId="62d21cc88d3026e0" providerId="LiveId" clId="{7FAF1748-307D-42A1-B8B5-917DCA00B313}" dt="2022-10-17T15:45:51.842" v="364" actId="1076"/>
          <ac:spMkLst>
            <pc:docMk/>
            <pc:sldMk cId="1366180746" sldId="262"/>
            <ac:spMk id="38" creationId="{25EE961A-C9B2-397E-5A50-E9B7AEFD193F}"/>
          </ac:spMkLst>
        </pc:spChg>
        <pc:spChg chg="add mod">
          <ac:chgData name="김 신희" userId="62d21cc88d3026e0" providerId="LiveId" clId="{7FAF1748-307D-42A1-B8B5-917DCA00B313}" dt="2022-10-17T15:46:34.718" v="369" actId="1076"/>
          <ac:spMkLst>
            <pc:docMk/>
            <pc:sldMk cId="1366180746" sldId="262"/>
            <ac:spMk id="39" creationId="{FEC6FB8A-3B23-0386-96E1-38E6C7BD7C78}"/>
          </ac:spMkLst>
        </pc:spChg>
        <pc:spChg chg="add mod">
          <ac:chgData name="김 신희" userId="62d21cc88d3026e0" providerId="LiveId" clId="{7FAF1748-307D-42A1-B8B5-917DCA00B313}" dt="2022-10-17T15:47:45.658" v="379" actId="1076"/>
          <ac:spMkLst>
            <pc:docMk/>
            <pc:sldMk cId="1366180746" sldId="262"/>
            <ac:spMk id="40" creationId="{9101B00E-2EDF-DCD9-6EAD-8EC1FF951367}"/>
          </ac:spMkLst>
        </pc:spChg>
        <pc:spChg chg="add mod">
          <ac:chgData name="김 신희" userId="62d21cc88d3026e0" providerId="LiveId" clId="{7FAF1748-307D-42A1-B8B5-917DCA00B313}" dt="2022-10-17T15:48:07.341" v="383" actId="1076"/>
          <ac:spMkLst>
            <pc:docMk/>
            <pc:sldMk cId="1366180746" sldId="262"/>
            <ac:spMk id="41" creationId="{3E23FA46-0203-924A-25A1-E3DB5BEE2BDD}"/>
          </ac:spMkLst>
        </pc:spChg>
        <pc:spChg chg="add mod">
          <ac:chgData name="김 신희" userId="62d21cc88d3026e0" providerId="LiveId" clId="{7FAF1748-307D-42A1-B8B5-917DCA00B313}" dt="2022-10-17T15:48:30.567" v="389" actId="1076"/>
          <ac:spMkLst>
            <pc:docMk/>
            <pc:sldMk cId="1366180746" sldId="262"/>
            <ac:spMk id="42" creationId="{716A77BA-505E-16A8-C0DC-9C623433DAF1}"/>
          </ac:spMkLst>
        </pc:spChg>
        <pc:grpChg chg="add mod">
          <ac:chgData name="김 신희" userId="62d21cc88d3026e0" providerId="LiveId" clId="{7FAF1748-307D-42A1-B8B5-917DCA00B313}" dt="2022-10-17T15:45:47.955" v="362" actId="113"/>
          <ac:grpSpMkLst>
            <pc:docMk/>
            <pc:sldMk cId="1366180746" sldId="262"/>
            <ac:grpSpMk id="2" creationId="{2307E257-9B7F-14B5-07F4-6C0571534F88}"/>
          </ac:grpSpMkLst>
        </pc:grpChg>
        <pc:grpChg chg="add mod">
          <ac:chgData name="김 신희" userId="62d21cc88d3026e0" providerId="LiveId" clId="{7FAF1748-307D-42A1-B8B5-917DCA00B313}" dt="2022-10-17T15:43:27.203" v="316" actId="164"/>
          <ac:grpSpMkLst>
            <pc:docMk/>
            <pc:sldMk cId="1366180746" sldId="262"/>
            <ac:grpSpMk id="5" creationId="{059BE026-2FCD-927D-5EC9-9C277F872568}"/>
          </ac:grpSpMkLst>
        </pc:grpChg>
        <pc:grpChg chg="add mod">
          <ac:chgData name="김 신희" userId="62d21cc88d3026e0" providerId="LiveId" clId="{7FAF1748-307D-42A1-B8B5-917DCA00B313}" dt="2022-10-17T15:43:29.051" v="317" actId="164"/>
          <ac:grpSpMkLst>
            <pc:docMk/>
            <pc:sldMk cId="1366180746" sldId="262"/>
            <ac:grpSpMk id="6" creationId="{D5C9F13F-4EE5-5ECE-44DC-BB2A7F924605}"/>
          </ac:grpSpMkLst>
        </pc:grpChg>
        <pc:grpChg chg="add mod">
          <ac:chgData name="김 신희" userId="62d21cc88d3026e0" providerId="LiveId" clId="{7FAF1748-307D-42A1-B8B5-917DCA00B313}" dt="2022-10-17T15:43:30.564" v="318" actId="164"/>
          <ac:grpSpMkLst>
            <pc:docMk/>
            <pc:sldMk cId="1366180746" sldId="262"/>
            <ac:grpSpMk id="7" creationId="{C37A6EAE-822F-D57E-CD7D-A7F8516E1471}"/>
          </ac:grpSpMkLst>
        </pc:grpChg>
        <pc:grpChg chg="add mod">
          <ac:chgData name="김 신희" userId="62d21cc88d3026e0" providerId="LiveId" clId="{7FAF1748-307D-42A1-B8B5-917DCA00B313}" dt="2022-10-17T15:43:32.012" v="319" actId="164"/>
          <ac:grpSpMkLst>
            <pc:docMk/>
            <pc:sldMk cId="1366180746" sldId="262"/>
            <ac:grpSpMk id="8" creationId="{32A3DCD3-9D1F-BB04-9BC1-56D6E5655EC3}"/>
          </ac:grpSpMkLst>
        </pc:grpChg>
        <pc:grpChg chg="add mod">
          <ac:chgData name="김 신희" userId="62d21cc88d3026e0" providerId="LiveId" clId="{7FAF1748-307D-42A1-B8B5-917DCA00B313}" dt="2022-10-17T15:45:47.955" v="362" actId="113"/>
          <ac:grpSpMkLst>
            <pc:docMk/>
            <pc:sldMk cId="1366180746" sldId="262"/>
            <ac:grpSpMk id="11" creationId="{C034BF81-CA3A-85C9-6BFD-4EA5B14D60B6}"/>
          </ac:grpSpMkLst>
        </pc:grpChg>
        <pc:grpChg chg="add mod">
          <ac:chgData name="김 신희" userId="62d21cc88d3026e0" providerId="LiveId" clId="{7FAF1748-307D-42A1-B8B5-917DCA00B313}" dt="2022-10-17T15:43:27.203" v="316" actId="164"/>
          <ac:grpSpMkLst>
            <pc:docMk/>
            <pc:sldMk cId="1366180746" sldId="262"/>
            <ac:grpSpMk id="12" creationId="{EE3673A2-92DB-7B61-C809-F64678EC8F2D}"/>
          </ac:grpSpMkLst>
        </pc:grpChg>
        <pc:grpChg chg="add mod">
          <ac:chgData name="김 신희" userId="62d21cc88d3026e0" providerId="LiveId" clId="{7FAF1748-307D-42A1-B8B5-917DCA00B313}" dt="2022-10-17T15:43:29.051" v="317" actId="164"/>
          <ac:grpSpMkLst>
            <pc:docMk/>
            <pc:sldMk cId="1366180746" sldId="262"/>
            <ac:grpSpMk id="13" creationId="{960EEE8F-E641-24DB-BE04-73828637BEF9}"/>
          </ac:grpSpMkLst>
        </pc:grpChg>
        <pc:grpChg chg="add mod">
          <ac:chgData name="김 신희" userId="62d21cc88d3026e0" providerId="LiveId" clId="{7FAF1748-307D-42A1-B8B5-917DCA00B313}" dt="2022-10-17T15:43:30.564" v="318" actId="164"/>
          <ac:grpSpMkLst>
            <pc:docMk/>
            <pc:sldMk cId="1366180746" sldId="262"/>
            <ac:grpSpMk id="14" creationId="{CD51692A-8BB3-D6EB-645F-35B07C3CE658}"/>
          </ac:grpSpMkLst>
        </pc:grpChg>
        <pc:grpChg chg="add mod">
          <ac:chgData name="김 신희" userId="62d21cc88d3026e0" providerId="LiveId" clId="{7FAF1748-307D-42A1-B8B5-917DCA00B313}" dt="2022-10-17T15:43:32.012" v="319" actId="164"/>
          <ac:grpSpMkLst>
            <pc:docMk/>
            <pc:sldMk cId="1366180746" sldId="262"/>
            <ac:grpSpMk id="29" creationId="{8E6F41DF-ACE3-6787-06BA-7CB2A51CBD97}"/>
          </ac:grpSpMkLst>
        </pc:grpChg>
        <pc:picChg chg="mod">
          <ac:chgData name="김 신희" userId="62d21cc88d3026e0" providerId="LiveId" clId="{7FAF1748-307D-42A1-B8B5-917DCA00B313}" dt="2022-10-17T15:43:29.051" v="317" actId="164"/>
          <ac:picMkLst>
            <pc:docMk/>
            <pc:sldMk cId="1366180746" sldId="262"/>
            <ac:picMk id="15" creationId="{50ACF480-FDF5-FDC3-D3AE-18602E56C446}"/>
          </ac:picMkLst>
        </pc:picChg>
        <pc:picChg chg="mod">
          <ac:chgData name="김 신희" userId="62d21cc88d3026e0" providerId="LiveId" clId="{7FAF1748-307D-42A1-B8B5-917DCA00B313}" dt="2022-10-17T15:45:47.955" v="362" actId="113"/>
          <ac:picMkLst>
            <pc:docMk/>
            <pc:sldMk cId="1366180746" sldId="262"/>
            <ac:picMk id="16" creationId="{5B5A41A2-DABE-A33C-7AE0-C7ED62B2F4C7}"/>
          </ac:picMkLst>
        </pc:picChg>
        <pc:picChg chg="mod">
          <ac:chgData name="김 신희" userId="62d21cc88d3026e0" providerId="LiveId" clId="{7FAF1748-307D-42A1-B8B5-917DCA00B313}" dt="2022-10-17T15:45:47.955" v="362" actId="113"/>
          <ac:picMkLst>
            <pc:docMk/>
            <pc:sldMk cId="1366180746" sldId="262"/>
            <ac:picMk id="17" creationId="{2D4C90F1-3C12-31F2-A744-618A7FCDD462}"/>
          </ac:picMkLst>
        </pc:picChg>
        <pc:picChg chg="mod">
          <ac:chgData name="김 신희" userId="62d21cc88d3026e0" providerId="LiveId" clId="{7FAF1748-307D-42A1-B8B5-917DCA00B313}" dt="2022-10-17T15:43:15.181" v="311" actId="164"/>
          <ac:picMkLst>
            <pc:docMk/>
            <pc:sldMk cId="1366180746" sldId="262"/>
            <ac:picMk id="19" creationId="{877D937E-C600-2E6F-21EE-53FC006E2A49}"/>
          </ac:picMkLst>
        </pc:picChg>
        <pc:picChg chg="mod">
          <ac:chgData name="김 신희" userId="62d21cc88d3026e0" providerId="LiveId" clId="{7FAF1748-307D-42A1-B8B5-917DCA00B313}" dt="2022-10-17T15:43:17.094" v="312" actId="164"/>
          <ac:picMkLst>
            <pc:docMk/>
            <pc:sldMk cId="1366180746" sldId="262"/>
            <ac:picMk id="21" creationId="{1A1BF135-1473-1422-26B7-42C3517FE6B9}"/>
          </ac:picMkLst>
        </pc:picChg>
        <pc:picChg chg="mod">
          <ac:chgData name="김 신희" userId="62d21cc88d3026e0" providerId="LiveId" clId="{7FAF1748-307D-42A1-B8B5-917DCA00B313}" dt="2022-10-17T15:43:19.612" v="314" actId="164"/>
          <ac:picMkLst>
            <pc:docMk/>
            <pc:sldMk cId="1366180746" sldId="262"/>
            <ac:picMk id="23" creationId="{4454A7AC-A7B5-E92C-6157-1B60D7851E61}"/>
          </ac:picMkLst>
        </pc:picChg>
        <pc:picChg chg="mod">
          <ac:chgData name="김 신희" userId="62d21cc88d3026e0" providerId="LiveId" clId="{7FAF1748-307D-42A1-B8B5-917DCA00B313}" dt="2022-10-17T15:43:18.384" v="313" actId="164"/>
          <ac:picMkLst>
            <pc:docMk/>
            <pc:sldMk cId="1366180746" sldId="262"/>
            <ac:picMk id="25" creationId="{310874BB-9DE4-275A-1244-11CAA00F4C6C}"/>
          </ac:picMkLst>
        </pc:picChg>
        <pc:picChg chg="add del mod">
          <ac:chgData name="김 신희" userId="62d21cc88d3026e0" providerId="LiveId" clId="{7FAF1748-307D-42A1-B8B5-917DCA00B313}" dt="2022-10-17T15:45:37.380" v="351"/>
          <ac:picMkLst>
            <pc:docMk/>
            <pc:sldMk cId="1366180746" sldId="262"/>
            <ac:picMk id="31" creationId="{37A2FCB3-33A7-EA36-05BB-55AF2AE68F77}"/>
          </ac:picMkLst>
        </pc:picChg>
        <pc:picChg chg="add mod">
          <ac:chgData name="김 신희" userId="62d21cc88d3026e0" providerId="LiveId" clId="{7FAF1748-307D-42A1-B8B5-917DCA00B313}" dt="2022-10-17T18:26:33.271" v="408" actId="1076"/>
          <ac:picMkLst>
            <pc:docMk/>
            <pc:sldMk cId="1366180746" sldId="262"/>
            <ac:picMk id="32" creationId="{B3A58DDE-DB01-32D1-0D5A-65AE3CEFE6BF}"/>
          </ac:picMkLst>
        </pc:picChg>
        <pc:picChg chg="add del mod">
          <ac:chgData name="김 신희" userId="62d21cc88d3026e0" providerId="LiveId" clId="{7FAF1748-307D-42A1-B8B5-917DCA00B313}" dt="2022-10-17T15:45:42.634" v="356"/>
          <ac:picMkLst>
            <pc:docMk/>
            <pc:sldMk cId="1366180746" sldId="262"/>
            <ac:picMk id="33" creationId="{03F0F978-E730-46AA-4FF7-0BF4C339CAF2}"/>
          </ac:picMkLst>
        </pc:picChg>
        <pc:picChg chg="add del mod">
          <ac:chgData name="김 신희" userId="62d21cc88d3026e0" providerId="LiveId" clId="{7FAF1748-307D-42A1-B8B5-917DCA00B313}" dt="2022-10-17T15:45:46.993" v="361"/>
          <ac:picMkLst>
            <pc:docMk/>
            <pc:sldMk cId="1366180746" sldId="262"/>
            <ac:picMk id="35" creationId="{4B7569ED-6705-BC32-0146-82AE4176498D}"/>
          </ac:picMkLst>
        </pc:picChg>
        <pc:picChg chg="add mod">
          <ac:chgData name="김 신희" userId="62d21cc88d3026e0" providerId="LiveId" clId="{7FAF1748-307D-42A1-B8B5-917DCA00B313}" dt="2022-10-17T15:45:51.842" v="364" actId="1076"/>
          <ac:picMkLst>
            <pc:docMk/>
            <pc:sldMk cId="1366180746" sldId="262"/>
            <ac:picMk id="37" creationId="{A2C9584E-06F2-B54F-7855-DF8EAC2380E4}"/>
          </ac:picMkLst>
        </pc:picChg>
        <pc:picChg chg="mod">
          <ac:chgData name="김 신희" userId="62d21cc88d3026e0" providerId="LiveId" clId="{7FAF1748-307D-42A1-B8B5-917DCA00B313}" dt="2022-10-17T15:43:32.012" v="319" actId="164"/>
          <ac:picMkLst>
            <pc:docMk/>
            <pc:sldMk cId="1366180746" sldId="262"/>
            <ac:picMk id="2052" creationId="{4CFE60EF-7170-49F3-3940-12BDDE5D7D47}"/>
          </ac:picMkLst>
        </pc:picChg>
        <pc:picChg chg="mod">
          <ac:chgData name="김 신희" userId="62d21cc88d3026e0" providerId="LiveId" clId="{7FAF1748-307D-42A1-B8B5-917DCA00B313}" dt="2022-10-17T15:43:27.203" v="316" actId="164"/>
          <ac:picMkLst>
            <pc:docMk/>
            <pc:sldMk cId="1366180746" sldId="262"/>
            <ac:picMk id="2054" creationId="{A2F98BF5-8E4C-AA40-9794-27B10689A964}"/>
          </ac:picMkLst>
        </pc:picChg>
        <pc:picChg chg="mod">
          <ac:chgData name="김 신희" userId="62d21cc88d3026e0" providerId="LiveId" clId="{7FAF1748-307D-42A1-B8B5-917DCA00B313}" dt="2022-10-17T15:43:30.564" v="318" actId="164"/>
          <ac:picMkLst>
            <pc:docMk/>
            <pc:sldMk cId="1366180746" sldId="262"/>
            <ac:picMk id="2056" creationId="{48BC4D6B-95E0-88D1-0795-CDDA33BCF723}"/>
          </ac:picMkLst>
        </pc:picChg>
      </pc:sldChg>
      <pc:sldChg chg="addSp delSp modSp add del mod modTransition">
        <pc:chgData name="김 신희" userId="62d21cc88d3026e0" providerId="LiveId" clId="{7FAF1748-307D-42A1-B8B5-917DCA00B313}" dt="2022-10-17T15:38:41.633" v="265"/>
        <pc:sldMkLst>
          <pc:docMk/>
          <pc:sldMk cId="2325738531" sldId="263"/>
        </pc:sldMkLst>
        <pc:spChg chg="add del mod">
          <ac:chgData name="김 신희" userId="62d21cc88d3026e0" providerId="LiveId" clId="{7FAF1748-307D-42A1-B8B5-917DCA00B313}" dt="2022-10-17T15:31:52.011" v="130" actId="478"/>
          <ac:spMkLst>
            <pc:docMk/>
            <pc:sldMk cId="2325738531" sldId="263"/>
            <ac:spMk id="3" creationId="{62C3E486-6DFF-5691-A6F6-C652DD322416}"/>
          </ac:spMkLst>
        </pc:spChg>
        <pc:graphicFrameChg chg="add del">
          <ac:chgData name="김 신희" userId="62d21cc88d3026e0" providerId="LiveId" clId="{7FAF1748-307D-42A1-B8B5-917DCA00B313}" dt="2022-10-17T15:31:52.011" v="130" actId="478"/>
          <ac:graphicFrameMkLst>
            <pc:docMk/>
            <pc:sldMk cId="2325738531" sldId="263"/>
            <ac:graphicFrameMk id="18" creationId="{60C9DB44-82CD-405E-80A2-5635CC0EA267}"/>
          </ac:graphicFrameMkLst>
        </pc:graphicFrameChg>
      </pc:sldChg>
      <pc:sldChg chg="modTransition">
        <pc:chgData name="김 신희" userId="62d21cc88d3026e0" providerId="LiveId" clId="{7FAF1748-307D-42A1-B8B5-917DCA00B313}" dt="2022-10-17T15:38:41.633" v="265"/>
        <pc:sldMkLst>
          <pc:docMk/>
          <pc:sldMk cId="1590285780" sldId="264"/>
        </pc:sldMkLst>
      </pc:sldChg>
      <pc:sldChg chg="modTransition">
        <pc:chgData name="김 신희" userId="62d21cc88d3026e0" providerId="LiveId" clId="{7FAF1748-307D-42A1-B8B5-917DCA00B313}" dt="2022-10-17T15:37:59.610" v="258"/>
        <pc:sldMkLst>
          <pc:docMk/>
          <pc:sldMk cId="142108051" sldId="265"/>
        </pc:sldMkLst>
      </pc:sldChg>
      <pc:sldChg chg="modSp mod modTransition">
        <pc:chgData name="김 신희" userId="62d21cc88d3026e0" providerId="LiveId" clId="{7FAF1748-307D-42A1-B8B5-917DCA00B313}" dt="2022-10-17T15:38:41.633" v="265"/>
        <pc:sldMkLst>
          <pc:docMk/>
          <pc:sldMk cId="3105952247" sldId="266"/>
        </pc:sldMkLst>
        <pc:spChg chg="mod">
          <ac:chgData name="김 신희" userId="62d21cc88d3026e0" providerId="LiveId" clId="{7FAF1748-307D-42A1-B8B5-917DCA00B313}" dt="2022-10-17T15:30:29.847" v="126" actId="207"/>
          <ac:spMkLst>
            <pc:docMk/>
            <pc:sldMk cId="3105952247" sldId="266"/>
            <ac:spMk id="8" creationId="{F087CCF9-1731-A6BD-6E41-696255904322}"/>
          </ac:spMkLst>
        </pc:spChg>
      </pc:sldChg>
      <pc:sldChg chg="modTransition">
        <pc:chgData name="김 신희" userId="62d21cc88d3026e0" providerId="LiveId" clId="{7FAF1748-307D-42A1-B8B5-917DCA00B313}" dt="2022-10-17T15:38:41.633" v="265"/>
        <pc:sldMkLst>
          <pc:docMk/>
          <pc:sldMk cId="3919509936" sldId="269"/>
        </pc:sldMkLst>
      </pc:sldChg>
      <pc:sldChg chg="modSp mod modTransition">
        <pc:chgData name="김 신희" userId="62d21cc88d3026e0" providerId="LiveId" clId="{7FAF1748-307D-42A1-B8B5-917DCA00B313}" dt="2022-10-17T15:38:41.633" v="265"/>
        <pc:sldMkLst>
          <pc:docMk/>
          <pc:sldMk cId="4125239293" sldId="270"/>
        </pc:sldMkLst>
        <pc:spChg chg="mod">
          <ac:chgData name="김 신희" userId="62d21cc88d3026e0" providerId="LiveId" clId="{7FAF1748-307D-42A1-B8B5-917DCA00B313}" dt="2022-10-17T15:33:16.543" v="150" actId="20577"/>
          <ac:spMkLst>
            <pc:docMk/>
            <pc:sldMk cId="4125239293" sldId="270"/>
            <ac:spMk id="4" creationId="{12EF8C13-E278-08D0-CEAB-161A9625F18F}"/>
          </ac:spMkLst>
        </pc:spChg>
      </pc:sldChg>
      <pc:sldChg chg="modTransition">
        <pc:chgData name="김 신희" userId="62d21cc88d3026e0" providerId="LiveId" clId="{7FAF1748-307D-42A1-B8B5-917DCA00B313}" dt="2022-10-17T15:38:41.633" v="265"/>
        <pc:sldMkLst>
          <pc:docMk/>
          <pc:sldMk cId="2028589346" sldId="272"/>
        </pc:sldMkLst>
      </pc:sldChg>
      <pc:sldChg chg="addSp modSp mod modTransition">
        <pc:chgData name="김 신희" userId="62d21cc88d3026e0" providerId="LiveId" clId="{7FAF1748-307D-42A1-B8B5-917DCA00B313}" dt="2022-10-17T18:25:43.886" v="398" actId="1076"/>
        <pc:sldMkLst>
          <pc:docMk/>
          <pc:sldMk cId="525345292" sldId="274"/>
        </pc:sldMkLst>
        <pc:picChg chg="add mod">
          <ac:chgData name="김 신희" userId="62d21cc88d3026e0" providerId="LiveId" clId="{7FAF1748-307D-42A1-B8B5-917DCA00B313}" dt="2022-10-17T18:25:43.886" v="398" actId="1076"/>
          <ac:picMkLst>
            <pc:docMk/>
            <pc:sldMk cId="525345292" sldId="274"/>
            <ac:picMk id="8" creationId="{98F2BFE8-A3A3-B9FB-4E2C-967AFF4FB36D}"/>
          </ac:picMkLst>
        </pc:picChg>
      </pc:sldChg>
      <pc:sldChg chg="addSp modSp mod modTransition">
        <pc:chgData name="김 신희" userId="62d21cc88d3026e0" providerId="LiveId" clId="{7FAF1748-307D-42A1-B8B5-917DCA00B313}" dt="2022-10-17T18:26:05.717" v="402" actId="1076"/>
        <pc:sldMkLst>
          <pc:docMk/>
          <pc:sldMk cId="395552295" sldId="275"/>
        </pc:sldMkLst>
        <pc:spChg chg="mod">
          <ac:chgData name="김 신희" userId="62d21cc88d3026e0" providerId="LiveId" clId="{7FAF1748-307D-42A1-B8B5-917DCA00B313}" dt="2022-10-17T15:28:32.465" v="116" actId="20577"/>
          <ac:spMkLst>
            <pc:docMk/>
            <pc:sldMk cId="395552295" sldId="275"/>
            <ac:spMk id="3" creationId="{F111CABD-F027-25BE-6DC5-DE4D9646402F}"/>
          </ac:spMkLst>
        </pc:spChg>
        <pc:spChg chg="mod">
          <ac:chgData name="김 신희" userId="62d21cc88d3026e0" providerId="LiveId" clId="{7FAF1748-307D-42A1-B8B5-917DCA00B313}" dt="2022-10-17T15:29:09.017" v="123"/>
          <ac:spMkLst>
            <pc:docMk/>
            <pc:sldMk cId="395552295" sldId="275"/>
            <ac:spMk id="7" creationId="{560D221C-5BB1-CF6A-4DB3-2FD6F74BD013}"/>
          </ac:spMkLst>
        </pc:spChg>
        <pc:picChg chg="add mod">
          <ac:chgData name="김 신희" userId="62d21cc88d3026e0" providerId="LiveId" clId="{7FAF1748-307D-42A1-B8B5-917DCA00B313}" dt="2022-10-17T18:26:05.717" v="402" actId="1076"/>
          <ac:picMkLst>
            <pc:docMk/>
            <pc:sldMk cId="395552295" sldId="275"/>
            <ac:picMk id="9" creationId="{220FE517-6567-C928-2E1B-DEBAA332573D}"/>
          </ac:picMkLst>
        </pc:picChg>
      </pc:sldChg>
      <pc:sldChg chg="addSp modSp mod modTransition">
        <pc:chgData name="김 신희" userId="62d21cc88d3026e0" providerId="LiveId" clId="{7FAF1748-307D-42A1-B8B5-917DCA00B313}" dt="2022-10-17T18:25:54.847" v="400" actId="1076"/>
        <pc:sldMkLst>
          <pc:docMk/>
          <pc:sldMk cId="2948317863" sldId="276"/>
        </pc:sldMkLst>
        <pc:picChg chg="add mod">
          <ac:chgData name="김 신희" userId="62d21cc88d3026e0" providerId="LiveId" clId="{7FAF1748-307D-42A1-B8B5-917DCA00B313}" dt="2022-10-17T18:25:54.847" v="400" actId="1076"/>
          <ac:picMkLst>
            <pc:docMk/>
            <pc:sldMk cId="2948317863" sldId="276"/>
            <ac:picMk id="8" creationId="{E24D6753-75EF-23EF-9C2E-C1F75F71AF36}"/>
          </ac:picMkLst>
        </pc:picChg>
      </pc:sldChg>
      <pc:sldChg chg="modSp mod modTransition">
        <pc:chgData name="김 신희" userId="62d21cc88d3026e0" providerId="LiveId" clId="{7FAF1748-307D-42A1-B8B5-917DCA00B313}" dt="2022-10-17T15:38:41.633" v="265"/>
        <pc:sldMkLst>
          <pc:docMk/>
          <pc:sldMk cId="895449041" sldId="277"/>
        </pc:sldMkLst>
        <pc:spChg chg="mod">
          <ac:chgData name="김 신희" userId="62d21cc88d3026e0" providerId="LiveId" clId="{7FAF1748-307D-42A1-B8B5-917DCA00B313}" dt="2022-10-17T15:34:27.333" v="160" actId="1076"/>
          <ac:spMkLst>
            <pc:docMk/>
            <pc:sldMk cId="895449041" sldId="277"/>
            <ac:spMk id="2" creationId="{8FE72B48-521F-8D4C-FF0C-E0B9A10ABEB6}"/>
          </ac:spMkLst>
        </pc:spChg>
        <pc:spChg chg="mod">
          <ac:chgData name="김 신희" userId="62d21cc88d3026e0" providerId="LiveId" clId="{7FAF1748-307D-42A1-B8B5-917DCA00B313}" dt="2022-10-17T15:32:18.245" v="131" actId="207"/>
          <ac:spMkLst>
            <pc:docMk/>
            <pc:sldMk cId="895449041" sldId="277"/>
            <ac:spMk id="4" creationId="{BCDB401E-0052-2E6D-03A2-ECBA571A400E}"/>
          </ac:spMkLst>
        </pc:spChg>
      </pc:sldChg>
      <pc:sldChg chg="addSp delSp modSp add mod modTransition">
        <pc:chgData name="김 신희" userId="62d21cc88d3026e0" providerId="LiveId" clId="{7FAF1748-307D-42A1-B8B5-917DCA00B313}" dt="2022-10-17T15:38:41.633" v="265"/>
        <pc:sldMkLst>
          <pc:docMk/>
          <pc:sldMk cId="3346780541" sldId="278"/>
        </pc:sldMkLst>
        <pc:spChg chg="add del mod">
          <ac:chgData name="김 신희" userId="62d21cc88d3026e0" providerId="LiveId" clId="{7FAF1748-307D-42A1-B8B5-917DCA00B313}" dt="2022-10-17T15:34:20.519" v="156" actId="478"/>
          <ac:spMkLst>
            <pc:docMk/>
            <pc:sldMk cId="3346780541" sldId="278"/>
            <ac:spMk id="2" creationId="{23F73C4A-0D4F-4928-BB1A-2DD97BDDF2FC}"/>
          </ac:spMkLst>
        </pc:spChg>
        <pc:spChg chg="add mod">
          <ac:chgData name="김 신희" userId="62d21cc88d3026e0" providerId="LiveId" clId="{7FAF1748-307D-42A1-B8B5-917DCA00B313}" dt="2022-10-17T15:34:25.258" v="159" actId="1076"/>
          <ac:spMkLst>
            <pc:docMk/>
            <pc:sldMk cId="3346780541" sldId="278"/>
            <ac:spMk id="3" creationId="{338DF98E-6B55-F410-9CE7-A69541E4E877}"/>
          </ac:spMkLst>
        </pc:spChg>
        <pc:spChg chg="add mod">
          <ac:chgData name="김 신희" userId="62d21cc88d3026e0" providerId="LiveId" clId="{7FAF1748-307D-42A1-B8B5-917DCA00B313}" dt="2022-10-17T15:34:56.717" v="254" actId="20577"/>
          <ac:spMkLst>
            <pc:docMk/>
            <pc:sldMk cId="3346780541" sldId="278"/>
            <ac:spMk id="5" creationId="{C602DFD3-B5F1-42B9-5679-3953B8201BB6}"/>
          </ac:spMkLst>
        </pc:spChg>
      </pc:sldChg>
    </pc:docChg>
  </pc:docChgLst>
  <pc:docChgLst>
    <pc:chgData name="김 신희" userId="62d21cc88d3026e0" providerId="LiveId" clId="{2A73BB5D-EEB0-42F6-83B7-E6D5AB34B9AD}"/>
    <pc:docChg chg="undo custSel addSld delSld modSld sldOrd">
      <pc:chgData name="김 신희" userId="62d21cc88d3026e0" providerId="LiveId" clId="{2A73BB5D-EEB0-42F6-83B7-E6D5AB34B9AD}" dt="2022-10-18T02:17:55.660" v="1974"/>
      <pc:docMkLst>
        <pc:docMk/>
      </pc:docMkLst>
      <pc:sldChg chg="modSp mod">
        <pc:chgData name="김 신희" userId="62d21cc88d3026e0" providerId="LiveId" clId="{2A73BB5D-EEB0-42F6-83B7-E6D5AB34B9AD}" dt="2022-10-18T02:09:17.215" v="1754" actId="20577"/>
        <pc:sldMkLst>
          <pc:docMk/>
          <pc:sldMk cId="1629787431" sldId="257"/>
        </pc:sldMkLst>
        <pc:spChg chg="mod">
          <ac:chgData name="김 신희" userId="62d21cc88d3026e0" providerId="LiveId" clId="{2A73BB5D-EEB0-42F6-83B7-E6D5AB34B9AD}" dt="2022-10-18T02:09:17.215" v="1754" actId="20577"/>
          <ac:spMkLst>
            <pc:docMk/>
            <pc:sldMk cId="1629787431" sldId="257"/>
            <ac:spMk id="3" creationId="{E8EF20E1-5788-6403-E2E0-4A9453078EF6}"/>
          </ac:spMkLst>
        </pc:spChg>
      </pc:sldChg>
      <pc:sldChg chg="addSp delSp modSp mod modAnim">
        <pc:chgData name="김 신희" userId="62d21cc88d3026e0" providerId="LiveId" clId="{2A73BB5D-EEB0-42F6-83B7-E6D5AB34B9AD}" dt="2022-10-18T02:04:20.921" v="1541" actId="1036"/>
        <pc:sldMkLst>
          <pc:docMk/>
          <pc:sldMk cId="1470724293" sldId="260"/>
        </pc:sldMkLst>
        <pc:spChg chg="mod">
          <ac:chgData name="김 신희" userId="62d21cc88d3026e0" providerId="LiveId" clId="{2A73BB5D-EEB0-42F6-83B7-E6D5AB34B9AD}" dt="2022-10-18T02:04:19.636" v="1540"/>
          <ac:spMkLst>
            <pc:docMk/>
            <pc:sldMk cId="1470724293" sldId="260"/>
            <ac:spMk id="5" creationId="{0AED58A4-4C61-63FE-B0D4-02BD635B39C1}"/>
          </ac:spMkLst>
        </pc:spChg>
        <pc:spChg chg="mod">
          <ac:chgData name="김 신희" userId="62d21cc88d3026e0" providerId="LiveId" clId="{2A73BB5D-EEB0-42F6-83B7-E6D5AB34B9AD}" dt="2022-10-18T01:34:47.781" v="9"/>
          <ac:spMkLst>
            <pc:docMk/>
            <pc:sldMk cId="1470724293" sldId="260"/>
            <ac:spMk id="9" creationId="{783BC0F1-068E-D81E-5A74-DBF7BECA06BB}"/>
          </ac:spMkLst>
        </pc:spChg>
        <pc:grpChg chg="add del mod">
          <ac:chgData name="김 신희" userId="62d21cc88d3026e0" providerId="LiveId" clId="{2A73BB5D-EEB0-42F6-83B7-E6D5AB34B9AD}" dt="2022-10-18T01:34:48.677" v="10"/>
          <ac:grpSpMkLst>
            <pc:docMk/>
            <pc:sldMk cId="1470724293" sldId="260"/>
            <ac:grpSpMk id="2" creationId="{F28ED212-A8BE-134C-13F5-FCA8E89F4A4E}"/>
          </ac:grpSpMkLst>
        </pc:grpChg>
        <pc:grpChg chg="mod">
          <ac:chgData name="김 신희" userId="62d21cc88d3026e0" providerId="LiveId" clId="{2A73BB5D-EEB0-42F6-83B7-E6D5AB34B9AD}" dt="2022-10-18T01:34:47.781" v="9"/>
          <ac:grpSpMkLst>
            <pc:docMk/>
            <pc:sldMk cId="1470724293" sldId="260"/>
            <ac:grpSpMk id="7" creationId="{A41C98F0-7CAD-EE8F-9682-CE624261A2D3}"/>
          </ac:grpSpMkLst>
        </pc:grpChg>
        <pc:picChg chg="mod">
          <ac:chgData name="김 신희" userId="62d21cc88d3026e0" providerId="LiveId" clId="{2A73BB5D-EEB0-42F6-83B7-E6D5AB34B9AD}" dt="2022-10-18T01:34:47.781" v="9"/>
          <ac:picMkLst>
            <pc:docMk/>
            <pc:sldMk cId="1470724293" sldId="260"/>
            <ac:picMk id="6" creationId="{AD0167BC-27A2-519E-97F5-C455F396696B}"/>
          </ac:picMkLst>
        </pc:picChg>
        <pc:picChg chg="mod">
          <ac:chgData name="김 신희" userId="62d21cc88d3026e0" providerId="LiveId" clId="{2A73BB5D-EEB0-42F6-83B7-E6D5AB34B9AD}" dt="2022-10-18T01:34:47.781" v="9"/>
          <ac:picMkLst>
            <pc:docMk/>
            <pc:sldMk cId="1470724293" sldId="260"/>
            <ac:picMk id="8" creationId="{D0DB4F69-5952-2FCC-464F-4C2275AFC5CD}"/>
          </ac:picMkLst>
        </pc:picChg>
        <pc:picChg chg="mod">
          <ac:chgData name="김 신희" userId="62d21cc88d3026e0" providerId="LiveId" clId="{2A73BB5D-EEB0-42F6-83B7-E6D5AB34B9AD}" dt="2022-10-18T02:04:20.921" v="1541" actId="1036"/>
          <ac:picMkLst>
            <pc:docMk/>
            <pc:sldMk cId="1470724293" sldId="260"/>
            <ac:picMk id="7170" creationId="{78571386-818C-4D7B-22EE-792AA03EE4FD}"/>
          </ac:picMkLst>
        </pc:picChg>
      </pc:sldChg>
      <pc:sldChg chg="delSp modSp mod">
        <pc:chgData name="김 신희" userId="62d21cc88d3026e0" providerId="LiveId" clId="{2A73BB5D-EEB0-42F6-83B7-E6D5AB34B9AD}" dt="2022-10-18T01:33:42.744" v="4" actId="21"/>
        <pc:sldMkLst>
          <pc:docMk/>
          <pc:sldMk cId="2375568611" sldId="261"/>
        </pc:sldMkLst>
        <pc:spChg chg="del mod">
          <ac:chgData name="김 신희" userId="62d21cc88d3026e0" providerId="LiveId" clId="{2A73BB5D-EEB0-42F6-83B7-E6D5AB34B9AD}" dt="2022-10-18T01:33:42.744" v="4" actId="21"/>
          <ac:spMkLst>
            <pc:docMk/>
            <pc:sldMk cId="2375568611" sldId="261"/>
            <ac:spMk id="19" creationId="{0DF6CB87-71E5-A8A0-3332-13E1AD12731F}"/>
          </ac:spMkLst>
        </pc:spChg>
      </pc:sldChg>
      <pc:sldChg chg="modSp ord">
        <pc:chgData name="김 신희" userId="62d21cc88d3026e0" providerId="LiveId" clId="{2A73BB5D-EEB0-42F6-83B7-E6D5AB34B9AD}" dt="2022-10-18T02:09:52.198" v="1775"/>
        <pc:sldMkLst>
          <pc:docMk/>
          <pc:sldMk cId="2325738531" sldId="263"/>
        </pc:sldMkLst>
        <pc:graphicFrameChg chg="mod">
          <ac:chgData name="김 신희" userId="62d21cc88d3026e0" providerId="LiveId" clId="{2A73BB5D-EEB0-42F6-83B7-E6D5AB34B9AD}" dt="2022-10-18T02:09:52.198" v="1775"/>
          <ac:graphicFrameMkLst>
            <pc:docMk/>
            <pc:sldMk cId="2325738531" sldId="263"/>
            <ac:graphicFrameMk id="18" creationId="{60C9DB44-82CD-405E-80A2-5635CC0EA267}"/>
          </ac:graphicFrameMkLst>
        </pc:graphicFrameChg>
      </pc:sldChg>
      <pc:sldChg chg="modSp">
        <pc:chgData name="김 신희" userId="62d21cc88d3026e0" providerId="LiveId" clId="{2A73BB5D-EEB0-42F6-83B7-E6D5AB34B9AD}" dt="2022-10-18T02:00:17.399" v="1426"/>
        <pc:sldMkLst>
          <pc:docMk/>
          <pc:sldMk cId="1590285780" sldId="264"/>
        </pc:sldMkLst>
        <pc:graphicFrameChg chg="mod">
          <ac:chgData name="김 신희" userId="62d21cc88d3026e0" providerId="LiveId" clId="{2A73BB5D-EEB0-42F6-83B7-E6D5AB34B9AD}" dt="2022-10-18T02:00:17.399" v="1426"/>
          <ac:graphicFrameMkLst>
            <pc:docMk/>
            <pc:sldMk cId="1590285780" sldId="264"/>
            <ac:graphicFrameMk id="8" creationId="{B79B1FF9-6D5C-33E2-4157-A8759E3A10D3}"/>
          </ac:graphicFrameMkLst>
        </pc:graphicFrameChg>
      </pc:sldChg>
      <pc:sldChg chg="addSp delSp modSp mod modAnim">
        <pc:chgData name="김 신희" userId="62d21cc88d3026e0" providerId="LiveId" clId="{2A73BB5D-EEB0-42F6-83B7-E6D5AB34B9AD}" dt="2022-10-18T02:12:46.157" v="1793"/>
        <pc:sldMkLst>
          <pc:docMk/>
          <pc:sldMk cId="3105952247" sldId="266"/>
        </pc:sldMkLst>
        <pc:spChg chg="mod">
          <ac:chgData name="김 신희" userId="62d21cc88d3026e0" providerId="LiveId" clId="{2A73BB5D-EEB0-42F6-83B7-E6D5AB34B9AD}" dt="2022-10-18T02:12:46.157" v="1793"/>
          <ac:spMkLst>
            <pc:docMk/>
            <pc:sldMk cId="3105952247" sldId="266"/>
            <ac:spMk id="3" creationId="{3CAE3FD0-6898-7C9A-C282-FEFC14B68F67}"/>
          </ac:spMkLst>
        </pc:spChg>
        <pc:spChg chg="mod">
          <ac:chgData name="김 신희" userId="62d21cc88d3026e0" providerId="LiveId" clId="{2A73BB5D-EEB0-42F6-83B7-E6D5AB34B9AD}" dt="2022-10-18T02:04:30.223" v="1547"/>
          <ac:spMkLst>
            <pc:docMk/>
            <pc:sldMk cId="3105952247" sldId="266"/>
            <ac:spMk id="8" creationId="{F087CCF9-1731-A6BD-6E41-696255904322}"/>
          </ac:spMkLst>
        </pc:spChg>
        <pc:spChg chg="del mod topLvl">
          <ac:chgData name="김 신희" userId="62d21cc88d3026e0" providerId="LiveId" clId="{2A73BB5D-EEB0-42F6-83B7-E6D5AB34B9AD}" dt="2022-10-18T01:35:12.515" v="20" actId="21"/>
          <ac:spMkLst>
            <pc:docMk/>
            <pc:sldMk cId="3105952247" sldId="266"/>
            <ac:spMk id="11" creationId="{BEFBBA07-AF30-370A-BF72-335413E47AE7}"/>
          </ac:spMkLst>
        </pc:spChg>
        <pc:grpChg chg="add del mod">
          <ac:chgData name="김 신희" userId="62d21cc88d3026e0" providerId="LiveId" clId="{2A73BB5D-EEB0-42F6-83B7-E6D5AB34B9AD}" dt="2022-10-18T01:35:06.699" v="16" actId="165"/>
          <ac:grpSpMkLst>
            <pc:docMk/>
            <pc:sldMk cId="3105952247" sldId="266"/>
            <ac:grpSpMk id="5" creationId="{504E2752-0F8D-7B45-6699-A108491FFD1E}"/>
          </ac:grpSpMkLst>
        </pc:grpChg>
        <pc:grpChg chg="del mod topLvl">
          <ac:chgData name="김 신희" userId="62d21cc88d3026e0" providerId="LiveId" clId="{2A73BB5D-EEB0-42F6-83B7-E6D5AB34B9AD}" dt="2022-10-18T01:35:12.515" v="20" actId="21"/>
          <ac:grpSpMkLst>
            <pc:docMk/>
            <pc:sldMk cId="3105952247" sldId="266"/>
            <ac:grpSpMk id="9" creationId="{FAF8CEFA-B354-57B2-82F7-EDC94B2EEC8F}"/>
          </ac:grpSpMkLst>
        </pc:grpChg>
        <pc:picChg chg="mod">
          <ac:chgData name="김 신희" userId="62d21cc88d3026e0" providerId="LiveId" clId="{2A73BB5D-EEB0-42F6-83B7-E6D5AB34B9AD}" dt="2022-10-18T01:34:14.608" v="6" actId="1076"/>
          <ac:picMkLst>
            <pc:docMk/>
            <pc:sldMk cId="3105952247" sldId="266"/>
            <ac:picMk id="4" creationId="{F53A2A71-08E7-9A3E-AB15-FF55F88A2DE4}"/>
          </ac:picMkLst>
        </pc:picChg>
        <pc:picChg chg="mod topLvl">
          <ac:chgData name="김 신희" userId="62d21cc88d3026e0" providerId="LiveId" clId="{2A73BB5D-EEB0-42F6-83B7-E6D5AB34B9AD}" dt="2022-10-18T01:35:18.831" v="22" actId="1076"/>
          <ac:picMkLst>
            <pc:docMk/>
            <pc:sldMk cId="3105952247" sldId="266"/>
            <ac:picMk id="6" creationId="{E48F3A09-B4EE-12D9-AD9B-62843A581BF3}"/>
          </ac:picMkLst>
        </pc:picChg>
        <pc:picChg chg="del mod topLvl">
          <ac:chgData name="김 신희" userId="62d21cc88d3026e0" providerId="LiveId" clId="{2A73BB5D-EEB0-42F6-83B7-E6D5AB34B9AD}" dt="2022-10-18T01:35:14.259" v="21" actId="21"/>
          <ac:picMkLst>
            <pc:docMk/>
            <pc:sldMk cId="3105952247" sldId="266"/>
            <ac:picMk id="10" creationId="{AE96D67A-7676-1987-75F6-A51987040A08}"/>
          </ac:picMkLst>
        </pc:picChg>
      </pc:sldChg>
      <pc:sldChg chg="modSp mod">
        <pc:chgData name="김 신희" userId="62d21cc88d3026e0" providerId="LiveId" clId="{2A73BB5D-EEB0-42F6-83B7-E6D5AB34B9AD}" dt="2022-10-18T01:35:56.288" v="31" actId="207"/>
        <pc:sldMkLst>
          <pc:docMk/>
          <pc:sldMk cId="3919509936" sldId="269"/>
        </pc:sldMkLst>
        <pc:spChg chg="mod">
          <ac:chgData name="김 신희" userId="62d21cc88d3026e0" providerId="LiveId" clId="{2A73BB5D-EEB0-42F6-83B7-E6D5AB34B9AD}" dt="2022-10-18T01:35:56.288" v="31" actId="207"/>
          <ac:spMkLst>
            <pc:docMk/>
            <pc:sldMk cId="3919509936" sldId="269"/>
            <ac:spMk id="4" creationId="{BCDB401E-0052-2E6D-03A2-ECBA571A400E}"/>
          </ac:spMkLst>
        </pc:spChg>
      </pc:sldChg>
      <pc:sldChg chg="addSp modSp mod ord">
        <pc:chgData name="김 신희" userId="62d21cc88d3026e0" providerId="LiveId" clId="{2A73BB5D-EEB0-42F6-83B7-E6D5AB34B9AD}" dt="2022-10-18T02:12:26.225" v="1785" actId="20577"/>
        <pc:sldMkLst>
          <pc:docMk/>
          <pc:sldMk cId="4125239293" sldId="270"/>
        </pc:sldMkLst>
        <pc:spChg chg="add mod">
          <ac:chgData name="김 신희" userId="62d21cc88d3026e0" providerId="LiveId" clId="{2A73BB5D-EEB0-42F6-83B7-E6D5AB34B9AD}" dt="2022-10-18T02:02:10.515" v="1473"/>
          <ac:spMkLst>
            <pc:docMk/>
            <pc:sldMk cId="4125239293" sldId="270"/>
            <ac:spMk id="2" creationId="{833439B3-A996-90DD-C56C-560A5CD2C629}"/>
          </ac:spMkLst>
        </pc:spChg>
        <pc:spChg chg="mod">
          <ac:chgData name="김 신희" userId="62d21cc88d3026e0" providerId="LiveId" clId="{2A73BB5D-EEB0-42F6-83B7-E6D5AB34B9AD}" dt="2022-10-18T02:12:26.225" v="1785" actId="20577"/>
          <ac:spMkLst>
            <pc:docMk/>
            <pc:sldMk cId="4125239293" sldId="270"/>
            <ac:spMk id="4" creationId="{12EF8C13-E278-08D0-CEAB-161A9625F18F}"/>
          </ac:spMkLst>
        </pc:spChg>
      </pc:sldChg>
      <pc:sldChg chg="modSp mod">
        <pc:chgData name="김 신희" userId="62d21cc88d3026e0" providerId="LiveId" clId="{2A73BB5D-EEB0-42F6-83B7-E6D5AB34B9AD}" dt="2022-10-18T02:03:04.906" v="1481" actId="20577"/>
        <pc:sldMkLst>
          <pc:docMk/>
          <pc:sldMk cId="525345292" sldId="274"/>
        </pc:sldMkLst>
        <pc:spChg chg="mod">
          <ac:chgData name="김 신희" userId="62d21cc88d3026e0" providerId="LiveId" clId="{2A73BB5D-EEB0-42F6-83B7-E6D5AB34B9AD}" dt="2022-10-18T02:03:04.906" v="1481" actId="20577"/>
          <ac:spMkLst>
            <pc:docMk/>
            <pc:sldMk cId="525345292" sldId="274"/>
            <ac:spMk id="3" creationId="{F111CABD-F027-25BE-6DC5-DE4D9646402F}"/>
          </ac:spMkLst>
        </pc:spChg>
      </pc:sldChg>
      <pc:sldChg chg="modSp mod">
        <pc:chgData name="김 신희" userId="62d21cc88d3026e0" providerId="LiveId" clId="{2A73BB5D-EEB0-42F6-83B7-E6D5AB34B9AD}" dt="2022-10-18T02:04:02.167" v="1533"/>
        <pc:sldMkLst>
          <pc:docMk/>
          <pc:sldMk cId="395552295" sldId="275"/>
        </pc:sldMkLst>
        <pc:spChg chg="mod">
          <ac:chgData name="김 신희" userId="62d21cc88d3026e0" providerId="LiveId" clId="{2A73BB5D-EEB0-42F6-83B7-E6D5AB34B9AD}" dt="2022-10-18T02:04:02.167" v="1533"/>
          <ac:spMkLst>
            <pc:docMk/>
            <pc:sldMk cId="395552295" sldId="275"/>
            <ac:spMk id="3" creationId="{F111CABD-F027-25BE-6DC5-DE4D9646402F}"/>
          </ac:spMkLst>
        </pc:spChg>
        <pc:spChg chg="mod">
          <ac:chgData name="김 신희" userId="62d21cc88d3026e0" providerId="LiveId" clId="{2A73BB5D-EEB0-42F6-83B7-E6D5AB34B9AD}" dt="2022-10-18T02:03:41.474" v="1497" actId="20577"/>
          <ac:spMkLst>
            <pc:docMk/>
            <pc:sldMk cId="395552295" sldId="275"/>
            <ac:spMk id="15" creationId="{784A1926-A82B-956C-3F18-23E96C631565}"/>
          </ac:spMkLst>
        </pc:spChg>
      </pc:sldChg>
      <pc:sldChg chg="modSp mod">
        <pc:chgData name="김 신희" userId="62d21cc88d3026e0" providerId="LiveId" clId="{2A73BB5D-EEB0-42F6-83B7-E6D5AB34B9AD}" dt="2022-10-18T02:03:15.190" v="1484" actId="20577"/>
        <pc:sldMkLst>
          <pc:docMk/>
          <pc:sldMk cId="2948317863" sldId="276"/>
        </pc:sldMkLst>
        <pc:spChg chg="mod">
          <ac:chgData name="김 신희" userId="62d21cc88d3026e0" providerId="LiveId" clId="{2A73BB5D-EEB0-42F6-83B7-E6D5AB34B9AD}" dt="2022-10-18T02:03:15.190" v="1484" actId="20577"/>
          <ac:spMkLst>
            <pc:docMk/>
            <pc:sldMk cId="2948317863" sldId="276"/>
            <ac:spMk id="3" creationId="{F111CABD-F027-25BE-6DC5-DE4D9646402F}"/>
          </ac:spMkLst>
        </pc:spChg>
        <pc:picChg chg="mod">
          <ac:chgData name="김 신희" userId="62d21cc88d3026e0" providerId="LiveId" clId="{2A73BB5D-EEB0-42F6-83B7-E6D5AB34B9AD}" dt="2022-10-18T01:38:22.325" v="366" actId="1076"/>
          <ac:picMkLst>
            <pc:docMk/>
            <pc:sldMk cId="2948317863" sldId="276"/>
            <ac:picMk id="9" creationId="{27B9EA8D-EC00-BB67-FEAD-008386488F52}"/>
          </ac:picMkLst>
        </pc:picChg>
      </pc:sldChg>
      <pc:sldChg chg="modSp mod">
        <pc:chgData name="김 신희" userId="62d21cc88d3026e0" providerId="LiveId" clId="{2A73BB5D-EEB0-42F6-83B7-E6D5AB34B9AD}" dt="2022-10-18T02:01:25.686" v="1442"/>
        <pc:sldMkLst>
          <pc:docMk/>
          <pc:sldMk cId="895449041" sldId="277"/>
        </pc:sldMkLst>
        <pc:spChg chg="mod">
          <ac:chgData name="김 신희" userId="62d21cc88d3026e0" providerId="LiveId" clId="{2A73BB5D-EEB0-42F6-83B7-E6D5AB34B9AD}" dt="2022-10-18T02:01:25.686" v="1442"/>
          <ac:spMkLst>
            <pc:docMk/>
            <pc:sldMk cId="895449041" sldId="277"/>
            <ac:spMk id="3" creationId="{8A85344A-68B3-387C-888E-4135460704E0}"/>
          </ac:spMkLst>
        </pc:spChg>
        <pc:spChg chg="mod">
          <ac:chgData name="김 신희" userId="62d21cc88d3026e0" providerId="LiveId" clId="{2A73BB5D-EEB0-42F6-83B7-E6D5AB34B9AD}" dt="2022-10-18T01:36:17.605" v="46"/>
          <ac:spMkLst>
            <pc:docMk/>
            <pc:sldMk cId="895449041" sldId="277"/>
            <ac:spMk id="4" creationId="{BCDB401E-0052-2E6D-03A2-ECBA571A400E}"/>
          </ac:spMkLst>
        </pc:spChg>
      </pc:sldChg>
      <pc:sldChg chg="modSp mod">
        <pc:chgData name="김 신희" userId="62d21cc88d3026e0" providerId="LiveId" clId="{2A73BB5D-EEB0-42F6-83B7-E6D5AB34B9AD}" dt="2022-10-18T01:41:39.184" v="634" actId="20577"/>
        <pc:sldMkLst>
          <pc:docMk/>
          <pc:sldMk cId="3346780541" sldId="278"/>
        </pc:sldMkLst>
        <pc:spChg chg="mod">
          <ac:chgData name="김 신희" userId="62d21cc88d3026e0" providerId="LiveId" clId="{2A73BB5D-EEB0-42F6-83B7-E6D5AB34B9AD}" dt="2022-10-18T01:41:39.184" v="634" actId="20577"/>
          <ac:spMkLst>
            <pc:docMk/>
            <pc:sldMk cId="3346780541" sldId="278"/>
            <ac:spMk id="4" creationId="{BCDB401E-0052-2E6D-03A2-ECBA571A400E}"/>
          </ac:spMkLst>
        </pc:spChg>
      </pc:sldChg>
      <pc:sldChg chg="modSp add del mod">
        <pc:chgData name="김 신희" userId="62d21cc88d3026e0" providerId="LiveId" clId="{2A73BB5D-EEB0-42F6-83B7-E6D5AB34B9AD}" dt="2022-10-18T02:03:09.049" v="1482" actId="47"/>
        <pc:sldMkLst>
          <pc:docMk/>
          <pc:sldMk cId="3244810106" sldId="279"/>
        </pc:sldMkLst>
        <pc:spChg chg="mod">
          <ac:chgData name="김 신희" userId="62d21cc88d3026e0" providerId="LiveId" clId="{2A73BB5D-EEB0-42F6-83B7-E6D5AB34B9AD}" dt="2022-10-18T01:47:29.371" v="1022" actId="21"/>
          <ac:spMkLst>
            <pc:docMk/>
            <pc:sldMk cId="3244810106" sldId="279"/>
            <ac:spMk id="3" creationId="{F111CABD-F027-25BE-6DC5-DE4D9646402F}"/>
          </ac:spMkLst>
        </pc:spChg>
      </pc:sldChg>
      <pc:sldChg chg="addSp delSp modSp add mod ord modAnim">
        <pc:chgData name="김 신희" userId="62d21cc88d3026e0" providerId="LiveId" clId="{2A73BB5D-EEB0-42F6-83B7-E6D5AB34B9AD}" dt="2022-10-18T02:13:50.799" v="1819" actId="1076"/>
        <pc:sldMkLst>
          <pc:docMk/>
          <pc:sldMk cId="2570919478" sldId="280"/>
        </pc:sldMkLst>
        <pc:spChg chg="del">
          <ac:chgData name="김 신희" userId="62d21cc88d3026e0" providerId="LiveId" clId="{2A73BB5D-EEB0-42F6-83B7-E6D5AB34B9AD}" dt="2022-10-18T01:41:56.479" v="638" actId="478"/>
          <ac:spMkLst>
            <pc:docMk/>
            <pc:sldMk cId="2570919478" sldId="280"/>
            <ac:spMk id="3" creationId="{338DF98E-6B55-F410-9CE7-A69541E4E877}"/>
          </ac:spMkLst>
        </pc:spChg>
        <pc:spChg chg="mod">
          <ac:chgData name="김 신희" userId="62d21cc88d3026e0" providerId="LiveId" clId="{2A73BB5D-EEB0-42F6-83B7-E6D5AB34B9AD}" dt="2022-10-18T01:57:06.221" v="1101"/>
          <ac:spMkLst>
            <pc:docMk/>
            <pc:sldMk cId="2570919478" sldId="280"/>
            <ac:spMk id="5" creationId="{C602DFD3-B5F1-42B9-5679-3953B8201BB6}"/>
          </ac:spMkLst>
        </pc:spChg>
        <pc:spChg chg="mod">
          <ac:chgData name="김 신희" userId="62d21cc88d3026e0" providerId="LiveId" clId="{2A73BB5D-EEB0-42F6-83B7-E6D5AB34B9AD}" dt="2022-10-18T02:13:41.572" v="1807" actId="20577"/>
          <ac:spMkLst>
            <pc:docMk/>
            <pc:sldMk cId="2570919478" sldId="280"/>
            <ac:spMk id="9" creationId="{A01EFF4A-F0E8-C479-B96A-BAEAB3C730B8}"/>
          </ac:spMkLst>
        </pc:spChg>
        <pc:spChg chg="add mod">
          <ac:chgData name="김 신희" userId="62d21cc88d3026e0" providerId="LiveId" clId="{2A73BB5D-EEB0-42F6-83B7-E6D5AB34B9AD}" dt="2022-10-18T02:13:50.799" v="1819" actId="1076"/>
          <ac:spMkLst>
            <pc:docMk/>
            <pc:sldMk cId="2570919478" sldId="280"/>
            <ac:spMk id="12" creationId="{DD2EE015-5B9F-4241-AA48-7F0301760EC6}"/>
          </ac:spMkLst>
        </pc:spChg>
        <pc:grpChg chg="add mod">
          <ac:chgData name="김 신희" userId="62d21cc88d3026e0" providerId="LiveId" clId="{2A73BB5D-EEB0-42F6-83B7-E6D5AB34B9AD}" dt="2022-10-18T02:13:19.175" v="1798" actId="1076"/>
          <ac:grpSpMkLst>
            <pc:docMk/>
            <pc:sldMk cId="2570919478" sldId="280"/>
            <ac:grpSpMk id="2" creationId="{268052B3-CF80-72E0-CA2E-81F713DD969A}"/>
          </ac:grpSpMkLst>
        </pc:grpChg>
        <pc:grpChg chg="mod">
          <ac:chgData name="김 신희" userId="62d21cc88d3026e0" providerId="LiveId" clId="{2A73BB5D-EEB0-42F6-83B7-E6D5AB34B9AD}" dt="2022-10-18T02:13:19.175" v="1798" actId="1076"/>
          <ac:grpSpMkLst>
            <pc:docMk/>
            <pc:sldMk cId="2570919478" sldId="280"/>
            <ac:grpSpMk id="7" creationId="{5101D536-68DA-9FAC-E0C8-E0977E758363}"/>
          </ac:grpSpMkLst>
        </pc:grpChg>
        <pc:picChg chg="mod">
          <ac:chgData name="김 신희" userId="62d21cc88d3026e0" providerId="LiveId" clId="{2A73BB5D-EEB0-42F6-83B7-E6D5AB34B9AD}" dt="2022-10-18T02:13:19.175" v="1798" actId="1076"/>
          <ac:picMkLst>
            <pc:docMk/>
            <pc:sldMk cId="2570919478" sldId="280"/>
            <ac:picMk id="6" creationId="{D97E9CF0-B77D-DA88-482E-FA83116FA46C}"/>
          </ac:picMkLst>
        </pc:picChg>
        <pc:picChg chg="mod">
          <ac:chgData name="김 신희" userId="62d21cc88d3026e0" providerId="LiveId" clId="{2A73BB5D-EEB0-42F6-83B7-E6D5AB34B9AD}" dt="2022-10-18T02:13:19.175" v="1798" actId="1076"/>
          <ac:picMkLst>
            <pc:docMk/>
            <pc:sldMk cId="2570919478" sldId="280"/>
            <ac:picMk id="8" creationId="{0519D8AE-AC63-0D33-633F-D65255E56E25}"/>
          </ac:picMkLst>
        </pc:picChg>
        <pc:picChg chg="add mod">
          <ac:chgData name="김 신희" userId="62d21cc88d3026e0" providerId="LiveId" clId="{2A73BB5D-EEB0-42F6-83B7-E6D5AB34B9AD}" dt="2022-10-18T02:13:34.607" v="1801" actId="1076"/>
          <ac:picMkLst>
            <pc:docMk/>
            <pc:sldMk cId="2570919478" sldId="280"/>
            <ac:picMk id="10" creationId="{42F18B1A-5A0C-001A-A284-A13F6971C088}"/>
          </ac:picMkLst>
        </pc:picChg>
      </pc:sldChg>
      <pc:sldChg chg="modSp add mod">
        <pc:chgData name="김 신희" userId="62d21cc88d3026e0" providerId="LiveId" clId="{2A73BB5D-EEB0-42F6-83B7-E6D5AB34B9AD}" dt="2022-10-18T02:17:55.660" v="1974"/>
        <pc:sldMkLst>
          <pc:docMk/>
          <pc:sldMk cId="1198019568" sldId="281"/>
        </pc:sldMkLst>
        <pc:spChg chg="mod">
          <ac:chgData name="김 신희" userId="62d21cc88d3026e0" providerId="LiveId" clId="{2A73BB5D-EEB0-42F6-83B7-E6D5AB34B9AD}" dt="2022-10-18T02:17:55.660" v="1974"/>
          <ac:spMkLst>
            <pc:docMk/>
            <pc:sldMk cId="1198019568" sldId="281"/>
            <ac:spMk id="5" creationId="{F9D6C6F5-03BA-B626-BB92-5907389DD86D}"/>
          </ac:spMkLst>
        </pc:spChg>
        <pc:spChg chg="mod">
          <ac:chgData name="김 신희" userId="62d21cc88d3026e0" providerId="LiveId" clId="{2A73BB5D-EEB0-42F6-83B7-E6D5AB34B9AD}" dt="2022-10-18T01:57:57.956" v="1133" actId="1076"/>
          <ac:spMkLst>
            <pc:docMk/>
            <pc:sldMk cId="1198019568" sldId="281"/>
            <ac:spMk id="6" creationId="{5707014B-9C54-86F7-08FC-83F42D59B525}"/>
          </ac:spMkLst>
        </pc:spChg>
      </pc:sldChg>
      <pc:sldChg chg="add del">
        <pc:chgData name="김 신희" userId="62d21cc88d3026e0" providerId="LiveId" clId="{2A73BB5D-EEB0-42F6-83B7-E6D5AB34B9AD}" dt="2022-10-18T01:43:36.413" v="776"/>
        <pc:sldMkLst>
          <pc:docMk/>
          <pc:sldMk cId="3745472829" sldId="281"/>
        </pc:sldMkLst>
      </pc:sldChg>
      <pc:sldChg chg="new del">
        <pc:chgData name="김 신희" userId="62d21cc88d3026e0" providerId="LiveId" clId="{2A73BB5D-EEB0-42F6-83B7-E6D5AB34B9AD}" dt="2022-10-18T01:57:17.036" v="1103" actId="680"/>
        <pc:sldMkLst>
          <pc:docMk/>
          <pc:sldMk cId="4037584500" sldId="28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50752;&#50864;%20&#45936;&#51060;&#53552;&#49884;&#53944;%205&#51312;%20tn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50752;&#50864;%20&#45936;&#51060;&#53552;&#49884;&#53944;%205&#51312;%20tn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50752;&#50864;%20&#45936;&#51060;&#53552;&#49884;&#53944;%205&#51312;%20t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sz="2500"/>
              <a:t> 종족당 각 레벨당 달성시간 비교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우지수!$M$31</c:f>
              <c:strCache>
                <c:ptCount val="1"/>
                <c:pt idx="0">
                  <c:v>추방자의 해안 인간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numRef>
              <c:f>우지수!$N$31:$N$39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numCache>
            </c:numRef>
          </c:cat>
          <c:val>
            <c:numRef>
              <c:f>우지수!$O$31:$O$39</c:f>
              <c:numCache>
                <c:formatCode>General</c:formatCode>
                <c:ptCount val="9"/>
                <c:pt idx="0">
                  <c:v>125</c:v>
                </c:pt>
                <c:pt idx="1">
                  <c:v>267</c:v>
                </c:pt>
                <c:pt idx="2">
                  <c:v>284</c:v>
                </c:pt>
                <c:pt idx="3">
                  <c:v>364</c:v>
                </c:pt>
                <c:pt idx="4">
                  <c:v>300</c:v>
                </c:pt>
                <c:pt idx="5">
                  <c:v>487</c:v>
                </c:pt>
                <c:pt idx="6">
                  <c:v>510</c:v>
                </c:pt>
                <c:pt idx="7">
                  <c:v>780</c:v>
                </c:pt>
                <c:pt idx="8">
                  <c:v>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71-4EB5-AC97-20DDD78D7843}"/>
            </c:ext>
          </c:extLst>
        </c:ser>
        <c:ser>
          <c:idx val="1"/>
          <c:order val="1"/>
          <c:tx>
            <c:strRef>
              <c:f>우지수!$Q$31</c:f>
              <c:strCache>
                <c:ptCount val="1"/>
                <c:pt idx="0">
                  <c:v>추방자의해안 블러드엘프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val>
            <c:numRef>
              <c:f>우지수!$S$31:$S$39</c:f>
              <c:numCache>
                <c:formatCode>General</c:formatCode>
                <c:ptCount val="9"/>
                <c:pt idx="0">
                  <c:v>113</c:v>
                </c:pt>
                <c:pt idx="1">
                  <c:v>235</c:v>
                </c:pt>
                <c:pt idx="2">
                  <c:v>208</c:v>
                </c:pt>
                <c:pt idx="3">
                  <c:v>388</c:v>
                </c:pt>
                <c:pt idx="4">
                  <c:v>322</c:v>
                </c:pt>
                <c:pt idx="5">
                  <c:v>753</c:v>
                </c:pt>
                <c:pt idx="6">
                  <c:v>561</c:v>
                </c:pt>
                <c:pt idx="7">
                  <c:v>718</c:v>
                </c:pt>
                <c:pt idx="8">
                  <c:v>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71-4EB5-AC97-20DDD78D7843}"/>
            </c:ext>
          </c:extLst>
        </c:ser>
        <c:ser>
          <c:idx val="2"/>
          <c:order val="2"/>
          <c:tx>
            <c:strRef>
              <c:f>우지수!$M$43</c:f>
              <c:strCache>
                <c:ptCount val="1"/>
                <c:pt idx="0">
                  <c:v>나이트 엘프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val>
            <c:numRef>
              <c:f>우지수!$O$43:$O$51</c:f>
              <c:numCache>
                <c:formatCode>General</c:formatCode>
                <c:ptCount val="9"/>
                <c:pt idx="0">
                  <c:v>136</c:v>
                </c:pt>
                <c:pt idx="1">
                  <c:v>310</c:v>
                </c:pt>
                <c:pt idx="2">
                  <c:v>352</c:v>
                </c:pt>
                <c:pt idx="3">
                  <c:v>422</c:v>
                </c:pt>
                <c:pt idx="4">
                  <c:v>839</c:v>
                </c:pt>
                <c:pt idx="5">
                  <c:v>2029</c:v>
                </c:pt>
                <c:pt idx="6">
                  <c:v>2145</c:v>
                </c:pt>
                <c:pt idx="7">
                  <c:v>1510</c:v>
                </c:pt>
                <c:pt idx="8">
                  <c:v>640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71-4EB5-AC97-20DDD78D7843}"/>
            </c:ext>
          </c:extLst>
        </c:ser>
        <c:ser>
          <c:idx val="3"/>
          <c:order val="3"/>
          <c:tx>
            <c:strRef>
              <c:f>우지수!$M$55</c:f>
              <c:strCache>
                <c:ptCount val="1"/>
                <c:pt idx="0">
                  <c:v>빛벼림 드레나이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val>
            <c:numRef>
              <c:f>우지수!$O$55:$O$63</c:f>
              <c:numCache>
                <c:formatCode>General</c:formatCode>
                <c:ptCount val="9"/>
                <c:pt idx="0">
                  <c:v>251</c:v>
                </c:pt>
                <c:pt idx="1">
                  <c:v>660</c:v>
                </c:pt>
                <c:pt idx="2">
                  <c:v>206</c:v>
                </c:pt>
                <c:pt idx="3">
                  <c:v>479</c:v>
                </c:pt>
                <c:pt idx="4">
                  <c:v>977</c:v>
                </c:pt>
                <c:pt idx="5">
                  <c:v>519</c:v>
                </c:pt>
                <c:pt idx="6">
                  <c:v>1102</c:v>
                </c:pt>
                <c:pt idx="7">
                  <c:v>1308</c:v>
                </c:pt>
                <c:pt idx="8">
                  <c:v>1228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71-4EB5-AC97-20DDD78D7843}"/>
            </c:ext>
          </c:extLst>
        </c:ser>
        <c:ser>
          <c:idx val="4"/>
          <c:order val="4"/>
          <c:tx>
            <c:strRef>
              <c:f>우지수!$Q$43</c:f>
              <c:strCache>
                <c:ptCount val="1"/>
                <c:pt idx="0">
                  <c:v>언데드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val>
            <c:numRef>
              <c:f>우지수!$S$43:$S$51</c:f>
              <c:numCache>
                <c:formatCode>General</c:formatCode>
                <c:ptCount val="9"/>
                <c:pt idx="0">
                  <c:v>67</c:v>
                </c:pt>
                <c:pt idx="1">
                  <c:v>125</c:v>
                </c:pt>
                <c:pt idx="2">
                  <c:v>217</c:v>
                </c:pt>
                <c:pt idx="3">
                  <c:v>348</c:v>
                </c:pt>
                <c:pt idx="4">
                  <c:v>991</c:v>
                </c:pt>
                <c:pt idx="5">
                  <c:v>1020</c:v>
                </c:pt>
                <c:pt idx="6">
                  <c:v>1011</c:v>
                </c:pt>
                <c:pt idx="7">
                  <c:v>1701</c:v>
                </c:pt>
                <c:pt idx="8">
                  <c:v>1421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71-4EB5-AC97-20DDD78D7843}"/>
            </c:ext>
          </c:extLst>
        </c:ser>
        <c:ser>
          <c:idx val="5"/>
          <c:order val="5"/>
          <c:tx>
            <c:strRef>
              <c:f>우지수!$Q$55</c:f>
              <c:strCache>
                <c:ptCount val="1"/>
                <c:pt idx="0">
                  <c:v>판다렌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val>
            <c:numRef>
              <c:f>우지수!$S$55:$S$63</c:f>
              <c:numCache>
                <c:formatCode>General</c:formatCode>
                <c:ptCount val="9"/>
                <c:pt idx="0">
                  <c:v>610</c:v>
                </c:pt>
                <c:pt idx="1">
                  <c:v>326</c:v>
                </c:pt>
                <c:pt idx="2">
                  <c:v>810</c:v>
                </c:pt>
                <c:pt idx="3">
                  <c:v>849</c:v>
                </c:pt>
                <c:pt idx="4">
                  <c:v>1291</c:v>
                </c:pt>
                <c:pt idx="5">
                  <c:v>1566</c:v>
                </c:pt>
                <c:pt idx="6">
                  <c:v>1368</c:v>
                </c:pt>
                <c:pt idx="7">
                  <c:v>1846</c:v>
                </c:pt>
                <c:pt idx="8">
                  <c:v>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871-4EB5-AC97-20DDD78D7843}"/>
            </c:ext>
          </c:extLst>
        </c:ser>
        <c:ser>
          <c:idx val="6"/>
          <c:order val="6"/>
          <c:tx>
            <c:strRef>
              <c:f>우지수!$U$43</c:f>
              <c:strCache>
                <c:ptCount val="1"/>
                <c:pt idx="0">
                  <c:v>드워프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val>
            <c:numRef>
              <c:f>우지수!$W$43:$W$51</c:f>
              <c:numCache>
                <c:formatCode>General</c:formatCode>
                <c:ptCount val="9"/>
                <c:pt idx="0">
                  <c:v>103</c:v>
                </c:pt>
                <c:pt idx="1">
                  <c:v>107</c:v>
                </c:pt>
                <c:pt idx="2">
                  <c:v>611</c:v>
                </c:pt>
                <c:pt idx="3">
                  <c:v>700</c:v>
                </c:pt>
                <c:pt idx="4">
                  <c:v>348</c:v>
                </c:pt>
                <c:pt idx="5">
                  <c:v>866</c:v>
                </c:pt>
                <c:pt idx="6">
                  <c:v>758</c:v>
                </c:pt>
                <c:pt idx="7">
                  <c:v>935</c:v>
                </c:pt>
                <c:pt idx="8">
                  <c:v>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871-4EB5-AC97-20DDD78D78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27836127"/>
        <c:axId val="827837791"/>
      </c:lineChart>
      <c:catAx>
        <c:axId val="82783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37791"/>
        <c:crosses val="autoZero"/>
        <c:auto val="1"/>
        <c:lblAlgn val="ctr"/>
        <c:lblOffset val="100"/>
        <c:noMultiLvlLbl val="0"/>
      </c:catAx>
      <c:valAx>
        <c:axId val="827837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36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sz="2500" dirty="0"/>
              <a:t>추방자의 해안 제외</a:t>
            </a:r>
            <a:r>
              <a:rPr lang="en-US" altLang="ko-KR" sz="2500" baseline="0" dirty="0"/>
              <a:t> </a:t>
            </a:r>
            <a:r>
              <a:rPr lang="ko-KR" altLang="en-US" sz="2500" baseline="0" dirty="0"/>
              <a:t>지역 비교</a:t>
            </a:r>
            <a:endParaRPr lang="ko-KR" sz="25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8.0184102198644677E-2"/>
          <c:y val="0.10274627051774309"/>
          <c:w val="0.77709016356676719"/>
          <c:h val="0.84059603563233765"/>
        </c:manualLayout>
      </c:layout>
      <c:lineChart>
        <c:grouping val="standard"/>
        <c:varyColors val="0"/>
        <c:ser>
          <c:idx val="2"/>
          <c:order val="0"/>
          <c:tx>
            <c:strRef>
              <c:f>우지수!$M$43</c:f>
              <c:strCache>
                <c:ptCount val="1"/>
                <c:pt idx="0">
                  <c:v>나이트 엘프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Lit>
              <c:ptCount val="8"/>
              <c:pt idx="0">
                <c:v>2</c:v>
              </c:pt>
              <c:pt idx="1">
                <c:v>3</c:v>
              </c:pt>
              <c:pt idx="2">
                <c:v>4</c:v>
              </c:pt>
              <c:pt idx="3">
                <c:v>5</c:v>
              </c:pt>
              <c:pt idx="4">
                <c:v>6</c:v>
              </c:pt>
              <c:pt idx="5">
                <c:v>7</c:v>
              </c:pt>
              <c:pt idx="6">
                <c:v>8</c:v>
              </c:pt>
              <c:pt idx="7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우지수!$O$44:$O$51</c:f>
              <c:numCache>
                <c:formatCode>General</c:formatCode>
                <c:ptCount val="8"/>
                <c:pt idx="0">
                  <c:v>310</c:v>
                </c:pt>
                <c:pt idx="1">
                  <c:v>352</c:v>
                </c:pt>
                <c:pt idx="2">
                  <c:v>422</c:v>
                </c:pt>
                <c:pt idx="3">
                  <c:v>839</c:v>
                </c:pt>
                <c:pt idx="4">
                  <c:v>2029</c:v>
                </c:pt>
                <c:pt idx="5">
                  <c:v>2145</c:v>
                </c:pt>
                <c:pt idx="6">
                  <c:v>1510</c:v>
                </c:pt>
                <c:pt idx="7">
                  <c:v>640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B948-4886-89BC-44E1A89A19B5}"/>
            </c:ext>
          </c:extLst>
        </c:ser>
        <c:ser>
          <c:idx val="3"/>
          <c:order val="1"/>
          <c:tx>
            <c:strRef>
              <c:f>우지수!$M$55</c:f>
              <c:strCache>
                <c:ptCount val="1"/>
                <c:pt idx="0">
                  <c:v>빛벼림 드레나이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Lit>
              <c:ptCount val="8"/>
              <c:pt idx="0">
                <c:v>2</c:v>
              </c:pt>
              <c:pt idx="1">
                <c:v>3</c:v>
              </c:pt>
              <c:pt idx="2">
                <c:v>4</c:v>
              </c:pt>
              <c:pt idx="3">
                <c:v>5</c:v>
              </c:pt>
              <c:pt idx="4">
                <c:v>6</c:v>
              </c:pt>
              <c:pt idx="5">
                <c:v>7</c:v>
              </c:pt>
              <c:pt idx="6">
                <c:v>8</c:v>
              </c:pt>
              <c:pt idx="7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우지수!$O$56:$O$63</c:f>
              <c:numCache>
                <c:formatCode>General</c:formatCode>
                <c:ptCount val="8"/>
                <c:pt idx="0">
                  <c:v>660</c:v>
                </c:pt>
                <c:pt idx="1">
                  <c:v>206</c:v>
                </c:pt>
                <c:pt idx="2">
                  <c:v>479</c:v>
                </c:pt>
                <c:pt idx="3">
                  <c:v>977</c:v>
                </c:pt>
                <c:pt idx="4">
                  <c:v>519</c:v>
                </c:pt>
                <c:pt idx="5">
                  <c:v>1102</c:v>
                </c:pt>
                <c:pt idx="6">
                  <c:v>1308</c:v>
                </c:pt>
                <c:pt idx="7">
                  <c:v>1228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B948-4886-89BC-44E1A89A19B5}"/>
            </c:ext>
          </c:extLst>
        </c:ser>
        <c:ser>
          <c:idx val="4"/>
          <c:order val="2"/>
          <c:tx>
            <c:strRef>
              <c:f>우지수!$Q$43</c:f>
              <c:strCache>
                <c:ptCount val="1"/>
                <c:pt idx="0">
                  <c:v>언데드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Lit>
              <c:ptCount val="8"/>
              <c:pt idx="0">
                <c:v>2</c:v>
              </c:pt>
              <c:pt idx="1">
                <c:v>3</c:v>
              </c:pt>
              <c:pt idx="2">
                <c:v>4</c:v>
              </c:pt>
              <c:pt idx="3">
                <c:v>5</c:v>
              </c:pt>
              <c:pt idx="4">
                <c:v>6</c:v>
              </c:pt>
              <c:pt idx="5">
                <c:v>7</c:v>
              </c:pt>
              <c:pt idx="6">
                <c:v>8</c:v>
              </c:pt>
              <c:pt idx="7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우지수!$S$44:$S$51</c:f>
              <c:numCache>
                <c:formatCode>General</c:formatCode>
                <c:ptCount val="8"/>
                <c:pt idx="0">
                  <c:v>125</c:v>
                </c:pt>
                <c:pt idx="1">
                  <c:v>217</c:v>
                </c:pt>
                <c:pt idx="2">
                  <c:v>348</c:v>
                </c:pt>
                <c:pt idx="3">
                  <c:v>991</c:v>
                </c:pt>
                <c:pt idx="4">
                  <c:v>1020</c:v>
                </c:pt>
                <c:pt idx="5">
                  <c:v>1011</c:v>
                </c:pt>
                <c:pt idx="6">
                  <c:v>1701</c:v>
                </c:pt>
                <c:pt idx="7">
                  <c:v>1421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B948-4886-89BC-44E1A89A19B5}"/>
            </c:ext>
          </c:extLst>
        </c:ser>
        <c:ser>
          <c:idx val="5"/>
          <c:order val="3"/>
          <c:tx>
            <c:strRef>
              <c:f>우지수!$Q$55</c:f>
              <c:strCache>
                <c:ptCount val="1"/>
                <c:pt idx="0">
                  <c:v>판다렌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Lit>
              <c:ptCount val="8"/>
              <c:pt idx="0">
                <c:v>2</c:v>
              </c:pt>
              <c:pt idx="1">
                <c:v>3</c:v>
              </c:pt>
              <c:pt idx="2">
                <c:v>4</c:v>
              </c:pt>
              <c:pt idx="3">
                <c:v>5</c:v>
              </c:pt>
              <c:pt idx="4">
                <c:v>6</c:v>
              </c:pt>
              <c:pt idx="5">
                <c:v>7</c:v>
              </c:pt>
              <c:pt idx="6">
                <c:v>8</c:v>
              </c:pt>
              <c:pt idx="7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우지수!$S$56:$S$63</c:f>
              <c:numCache>
                <c:formatCode>General</c:formatCode>
                <c:ptCount val="8"/>
                <c:pt idx="0">
                  <c:v>326</c:v>
                </c:pt>
                <c:pt idx="1">
                  <c:v>810</c:v>
                </c:pt>
                <c:pt idx="2">
                  <c:v>849</c:v>
                </c:pt>
                <c:pt idx="3">
                  <c:v>1291</c:v>
                </c:pt>
                <c:pt idx="4">
                  <c:v>1566</c:v>
                </c:pt>
                <c:pt idx="5">
                  <c:v>1368</c:v>
                </c:pt>
                <c:pt idx="6">
                  <c:v>1846</c:v>
                </c:pt>
                <c:pt idx="7">
                  <c:v>1319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3-B948-4886-89BC-44E1A89A19B5}"/>
            </c:ext>
          </c:extLst>
        </c:ser>
        <c:ser>
          <c:idx val="6"/>
          <c:order val="4"/>
          <c:tx>
            <c:strRef>
              <c:f>우지수!$U$43</c:f>
              <c:strCache>
                <c:ptCount val="1"/>
                <c:pt idx="0">
                  <c:v>드워프</c:v>
                </c:pt>
              </c:strCache>
            </c:strRef>
          </c:tx>
          <c:spPr>
            <a:ln w="28575" cap="rnd">
              <a:solidFill>
                <a:srgbClr val="EA1E58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EA1E58"/>
              </a:solidFill>
              <a:ln w="9525">
                <a:solidFill>
                  <a:srgbClr val="EA1E58"/>
                </a:solidFill>
              </a:ln>
              <a:effectLst/>
            </c:spPr>
          </c:marker>
          <c:dLbls>
            <c:delete val="1"/>
          </c:dLbls>
          <c:cat>
            <c:strLit>
              <c:ptCount val="8"/>
              <c:pt idx="0">
                <c:v>2</c:v>
              </c:pt>
              <c:pt idx="1">
                <c:v>3</c:v>
              </c:pt>
              <c:pt idx="2">
                <c:v>4</c:v>
              </c:pt>
              <c:pt idx="3">
                <c:v>5</c:v>
              </c:pt>
              <c:pt idx="4">
                <c:v>6</c:v>
              </c:pt>
              <c:pt idx="5">
                <c:v>7</c:v>
              </c:pt>
              <c:pt idx="6">
                <c:v>8</c:v>
              </c:pt>
              <c:pt idx="7">
                <c:v>9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우지수!$W$44:$W$51</c:f>
              <c:numCache>
                <c:formatCode>General</c:formatCode>
                <c:ptCount val="8"/>
                <c:pt idx="0">
                  <c:v>107</c:v>
                </c:pt>
                <c:pt idx="1">
                  <c:v>611</c:v>
                </c:pt>
                <c:pt idx="2">
                  <c:v>700</c:v>
                </c:pt>
                <c:pt idx="3">
                  <c:v>348</c:v>
                </c:pt>
                <c:pt idx="4">
                  <c:v>866</c:v>
                </c:pt>
                <c:pt idx="5">
                  <c:v>758</c:v>
                </c:pt>
                <c:pt idx="6">
                  <c:v>935</c:v>
                </c:pt>
                <c:pt idx="7">
                  <c:v>864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4-B948-4886-89BC-44E1A89A19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27836127"/>
        <c:axId val="827837791"/>
      </c:lineChart>
      <c:catAx>
        <c:axId val="82783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37791"/>
        <c:crosses val="autoZero"/>
        <c:auto val="1"/>
        <c:lblAlgn val="ctr"/>
        <c:lblOffset val="100"/>
        <c:noMultiLvlLbl val="0"/>
      </c:catAx>
      <c:valAx>
        <c:axId val="827837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7836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ko-KR"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solidFill>
                  <a:schemeClr val="bg1"/>
                </a:solidFill>
              </a:rPr>
              <a:t>종족</a:t>
            </a:r>
            <a:r>
              <a:rPr lang="ko-KR" altLang="en-US" sz="2400" baseline="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지역과 </a:t>
            </a:r>
            <a:r>
              <a:rPr lang="en-US" altLang="ko-KR" sz="2400" dirty="0">
                <a:solidFill>
                  <a:schemeClr val="bg1"/>
                </a:solidFill>
              </a:rPr>
              <a:t>/ </a:t>
            </a:r>
            <a:r>
              <a:rPr lang="ko-KR" altLang="en-US" sz="2400" dirty="0">
                <a:solidFill>
                  <a:schemeClr val="bg1"/>
                </a:solidFill>
              </a:rPr>
              <a:t>추방자의 해안 비교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합계 시간 평균</a:t>
            </a:r>
            <a:r>
              <a:rPr lang="en-US" altLang="ko-KR" sz="2400" b="0" i="0" u="none" strike="noStrike" baseline="0" dirty="0">
                <a:effectLst/>
              </a:rPr>
              <a:t>(</a:t>
            </a:r>
            <a:r>
              <a:rPr lang="ko-KR" altLang="ko-KR" sz="2400" b="0" i="0" u="none" strike="noStrike" baseline="0" dirty="0">
                <a:effectLst/>
              </a:rPr>
              <a:t>초</a:t>
            </a:r>
            <a:r>
              <a:rPr lang="en-US" altLang="ko-KR" sz="2400" b="0" i="0" u="none" strike="noStrike" baseline="0" dirty="0">
                <a:effectLst/>
              </a:rPr>
              <a:t>)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alpha val="99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99-4E97-B163-DE6D525FD54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우지수!$V$56:$W$56</c:f>
              <c:strCache>
                <c:ptCount val="2"/>
                <c:pt idx="0">
                  <c:v>종족퀘스트</c:v>
                </c:pt>
                <c:pt idx="1">
                  <c:v>추방자의해안</c:v>
                </c:pt>
              </c:strCache>
            </c:strRef>
          </c:cat>
          <c:val>
            <c:numRef>
              <c:f>우지수!$V$57:$W$57</c:f>
              <c:numCache>
                <c:formatCode>General</c:formatCode>
                <c:ptCount val="2"/>
                <c:pt idx="0">
                  <c:v>7458.2</c:v>
                </c:pt>
                <c:pt idx="1">
                  <c:v>5026.5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99-4E97-B163-DE6D525FD54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190191120"/>
        <c:axId val="1190198608"/>
      </c:barChart>
      <c:catAx>
        <c:axId val="119019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0198608"/>
        <c:crosses val="autoZero"/>
        <c:auto val="1"/>
        <c:lblAlgn val="ctr"/>
        <c:lblOffset val="100"/>
        <c:noMultiLvlLbl val="0"/>
      </c:catAx>
      <c:valAx>
        <c:axId val="1190198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019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0.90202</cdr:y>
    </cdr:from>
    <cdr:to>
      <cdr:x>0.09231</cdr:x>
      <cdr:y>0.98735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8360348-2F68-7A41-396D-59CD37D6CA7B}"/>
            </a:ext>
          </a:extLst>
        </cdr:cNvPr>
        <cdr:cNvSpPr txBox="1"/>
      </cdr:nvSpPr>
      <cdr:spPr>
        <a:xfrm xmlns:a="http://schemas.openxmlformats.org/drawingml/2006/main">
          <a:off x="0" y="4658802"/>
          <a:ext cx="936363" cy="4407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800" b="1" dirty="0"/>
            <a:t>초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8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4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5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9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3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8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79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97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월드오브워크래프트', 17년만에 얼라이언스-호드 통합 선언 “이젠 같은 편” &lt; 게임 분석 &lt; 기사본문 - 게임톡">
            <a:extLst>
              <a:ext uri="{FF2B5EF4-FFF2-40B4-BE49-F238E27FC236}">
                <a16:creationId xmlns:a16="http://schemas.microsoft.com/office/drawing/2014/main" id="{3BFD1163-48B5-E5E5-8687-054721DAA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739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5E2C0BC-85A3-8F7C-404F-04B62190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2497" y="4239850"/>
            <a:ext cx="2121482" cy="2500444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분석 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5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조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chemeClr val="accent6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</p:txBody>
      </p:sp>
      <p:pic>
        <p:nvPicPr>
          <p:cNvPr id="4100" name="Picture 4" descr="와우 아이콘 8K 어둠땅 로고 배경화면 | 와우 인벤">
            <a:extLst>
              <a:ext uri="{FF2B5EF4-FFF2-40B4-BE49-F238E27FC236}">
                <a16:creationId xmlns:a16="http://schemas.microsoft.com/office/drawing/2014/main" id="{1CC58DD1-086A-C574-7088-75F22A317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79" y="2138706"/>
            <a:ext cx="5266442" cy="29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365373-4EB2-BF42-3FE3-BE3F7F05A89E}"/>
              </a:ext>
            </a:extLst>
          </p:cNvPr>
          <p:cNvSpPr txBox="1"/>
          <p:nvPr/>
        </p:nvSpPr>
        <p:spPr>
          <a:xfrm>
            <a:off x="5907760" y="5237592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우지수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202227025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60759-01E8-E82A-2CDB-F064F10DBF9F}"/>
              </a:ext>
            </a:extLst>
          </p:cNvPr>
          <p:cNvSpPr txBox="1"/>
          <p:nvPr/>
        </p:nvSpPr>
        <p:spPr>
          <a:xfrm>
            <a:off x="-66169" y="5355299"/>
            <a:ext cx="6153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김도현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202227005</a:t>
            </a:r>
          </a:p>
          <a:p>
            <a:pPr algn="ctr"/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chemeClr val="accent6"/>
              </a:solidFill>
              <a:latin typeface="비트로 코어 OTF" panose="020B0500000000000000" pitchFamily="34" charset="-127"/>
              <a:ea typeface="비트로 코어 OTF" panose="020B0500000000000000" pitchFamily="34" charset="-127"/>
            </a:endParaRPr>
          </a:p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                        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황동희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202227006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AA30B-9330-5A14-3DCF-33D78ACF4E12}"/>
              </a:ext>
            </a:extLst>
          </p:cNvPr>
          <p:cNvSpPr txBox="1"/>
          <p:nvPr/>
        </p:nvSpPr>
        <p:spPr>
          <a:xfrm>
            <a:off x="5582157" y="5816964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김신희</a:t>
            </a:r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chemeClr val="accent6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rPr>
              <a:t>202227015 </a:t>
            </a:r>
          </a:p>
        </p:txBody>
      </p:sp>
    </p:spTree>
    <p:extLst>
      <p:ext uri="{BB962C8B-B14F-4D97-AF65-F5344CB8AC3E}">
        <p14:creationId xmlns:p14="http://schemas.microsoft.com/office/powerpoint/2010/main" val="6109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내용 개체 틀 17">
            <a:extLst>
              <a:ext uri="{FF2B5EF4-FFF2-40B4-BE49-F238E27FC236}">
                <a16:creationId xmlns:a16="http://schemas.microsoft.com/office/drawing/2014/main" id="{60C9DB44-82CD-405E-80A2-5635CC0EA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055341"/>
              </p:ext>
            </p:extLst>
          </p:nvPr>
        </p:nvGraphicFramePr>
        <p:xfrm>
          <a:off x="905069" y="734291"/>
          <a:ext cx="10143931" cy="5164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573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B79B1FF9-6D5C-33E2-4157-A8759E3A1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729182"/>
              </p:ext>
            </p:extLst>
          </p:nvPr>
        </p:nvGraphicFramePr>
        <p:xfrm>
          <a:off x="1143000" y="720437"/>
          <a:ext cx="9906000" cy="51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028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C72CDA-437B-C2D7-A5CC-C5021D03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51" y="1333500"/>
            <a:ext cx="9698896" cy="47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DB401E-0052-2E6D-03A2-ECBA571A400E}"/>
              </a:ext>
            </a:extLst>
          </p:cNvPr>
          <p:cNvSpPr/>
          <p:nvPr/>
        </p:nvSpPr>
        <p:spPr>
          <a:xfrm>
            <a:off x="1246551" y="666750"/>
            <a:ext cx="9698896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나이트엘프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직업별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레벨업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도달 시간 비교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C72CDA-437B-C2D7-A5CC-C5021D03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51" y="1333500"/>
            <a:ext cx="9698896" cy="47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DB401E-0052-2E6D-03A2-ECBA571A400E}"/>
              </a:ext>
            </a:extLst>
          </p:cNvPr>
          <p:cNvSpPr/>
          <p:nvPr/>
        </p:nvSpPr>
        <p:spPr>
          <a:xfrm>
            <a:off x="1246551" y="666750"/>
            <a:ext cx="9698896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나이트엘프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직업별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레벨업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도달 시간 비교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2DFD3-B5F1-42B9-5679-3953B8201BB6}"/>
              </a:ext>
            </a:extLst>
          </p:cNvPr>
          <p:cNvSpPr txBox="1"/>
          <p:nvPr/>
        </p:nvSpPr>
        <p:spPr>
          <a:xfrm>
            <a:off x="2019300" y="6191250"/>
            <a:ext cx="839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전사보다 느린 직업이 있어 이동기가 있는 캐릭터가 더 빠르다는 결론을 내기 어려워졌다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8052B3-CF80-72E0-CA2E-81F713DD969A}"/>
              </a:ext>
            </a:extLst>
          </p:cNvPr>
          <p:cNvGrpSpPr/>
          <p:nvPr/>
        </p:nvGrpSpPr>
        <p:grpSpPr>
          <a:xfrm>
            <a:off x="5539360" y="1400175"/>
            <a:ext cx="1107996" cy="1343846"/>
            <a:chOff x="1504940" y="938766"/>
            <a:chExt cx="4415793" cy="6461847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97E9CF0-B77D-DA88-482E-FA83116FA4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3" t="6923" r="39248"/>
            <a:stretch/>
          </p:blipFill>
          <p:spPr bwMode="auto">
            <a:xfrm>
              <a:off x="2620146" y="938766"/>
              <a:ext cx="2229462" cy="5083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101D536-68DA-9FAC-E0C8-E0977E758363}"/>
                </a:ext>
              </a:extLst>
            </p:cNvPr>
            <p:cNvGrpSpPr/>
            <p:nvPr/>
          </p:nvGrpSpPr>
          <p:grpSpPr>
            <a:xfrm>
              <a:off x="1504940" y="5512774"/>
              <a:ext cx="4415793" cy="1887839"/>
              <a:chOff x="1504940" y="5512774"/>
              <a:chExt cx="4415793" cy="1887839"/>
            </a:xfrm>
          </p:grpSpPr>
          <p:pic>
            <p:nvPicPr>
              <p:cNvPr id="8" name="그림 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519D8AE-AC63-0D33-633F-D65255E56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111" y="551277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1EFF4A-F0E8-C479-B96A-BAEAB3C730B8}"/>
                  </a:ext>
                </a:extLst>
              </p:cNvPr>
              <p:cNvSpPr txBox="1"/>
              <p:nvPr/>
            </p:nvSpPr>
            <p:spPr>
              <a:xfrm>
                <a:off x="1504940" y="5624691"/>
                <a:ext cx="4415793" cy="177592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드루이드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42F18B1A-5A0C-001A-A284-A13F6971C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3" t="6923" r="37264"/>
          <a:stretch/>
        </p:blipFill>
        <p:spPr bwMode="auto">
          <a:xfrm>
            <a:off x="7126364" y="2714624"/>
            <a:ext cx="401881" cy="82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EE015-5B9F-4241-AA48-7F0301760EC6}"/>
              </a:ext>
            </a:extLst>
          </p:cNvPr>
          <p:cNvSpPr txBox="1"/>
          <p:nvPr/>
        </p:nvSpPr>
        <p:spPr>
          <a:xfrm>
            <a:off x="4279304" y="33650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전사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91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C72CDA-437B-C2D7-A5CC-C5021D03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51" y="1333500"/>
            <a:ext cx="9698896" cy="47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DB401E-0052-2E6D-03A2-ECBA571A400E}"/>
              </a:ext>
            </a:extLst>
          </p:cNvPr>
          <p:cNvSpPr/>
          <p:nvPr/>
        </p:nvSpPr>
        <p:spPr>
          <a:xfrm>
            <a:off x="1246551" y="666750"/>
            <a:ext cx="9698896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나이트엘프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직업별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레벨업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도달 시간 비교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DF98E-6B55-F410-9CE7-A69541E4E877}"/>
              </a:ext>
            </a:extLst>
          </p:cNvPr>
          <p:cNvSpPr/>
          <p:nvPr/>
        </p:nvSpPr>
        <p:spPr>
          <a:xfrm>
            <a:off x="6668219" y="4252911"/>
            <a:ext cx="1958735" cy="1609725"/>
          </a:xfrm>
          <a:prstGeom prst="rect">
            <a:avLst/>
          </a:prstGeom>
          <a:solidFill>
            <a:srgbClr val="FFFF00">
              <a:alpha val="17000"/>
            </a:srgb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2DFD3-B5F1-42B9-5679-3953B8201BB6}"/>
              </a:ext>
            </a:extLst>
          </p:cNvPr>
          <p:cNvSpPr txBox="1"/>
          <p:nvPr/>
        </p:nvSpPr>
        <p:spPr>
          <a:xfrm>
            <a:off x="3590925" y="6267450"/>
            <a:ext cx="617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악마사냥꾼은 </a:t>
            </a:r>
            <a:r>
              <a:rPr lang="en-US" altLang="ko-KR" dirty="0"/>
              <a:t>8</a:t>
            </a:r>
            <a:r>
              <a:rPr lang="ko-KR" altLang="en-US" dirty="0"/>
              <a:t>레벨부터 시작해서 초반에 빠르게 </a:t>
            </a:r>
            <a:r>
              <a:rPr lang="ko-KR" altLang="en-US" dirty="0" err="1"/>
              <a:t>시작할수</a:t>
            </a:r>
            <a:r>
              <a:rPr lang="ko-KR" altLang="en-US" dirty="0"/>
              <a:t> 있다</a:t>
            </a:r>
          </a:p>
        </p:txBody>
      </p:sp>
    </p:spTree>
    <p:extLst>
      <p:ext uri="{BB962C8B-B14F-4D97-AF65-F5344CB8AC3E}">
        <p14:creationId xmlns:p14="http://schemas.microsoft.com/office/powerpoint/2010/main" val="33467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C72CDA-437B-C2D7-A5CC-C5021D03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51" y="1333500"/>
            <a:ext cx="9698896" cy="47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DB401E-0052-2E6D-03A2-ECBA571A400E}"/>
              </a:ext>
            </a:extLst>
          </p:cNvPr>
          <p:cNvSpPr/>
          <p:nvPr/>
        </p:nvSpPr>
        <p:spPr>
          <a:xfrm>
            <a:off x="1246551" y="666750"/>
            <a:ext cx="9698896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나이트엘프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직업별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레벨업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도달 시간 비교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72B48-521F-8D4C-FF0C-E0B9A10ABEB6}"/>
              </a:ext>
            </a:extLst>
          </p:cNvPr>
          <p:cNvSpPr/>
          <p:nvPr/>
        </p:nvSpPr>
        <p:spPr>
          <a:xfrm>
            <a:off x="4788379" y="2000250"/>
            <a:ext cx="3838575" cy="3848100"/>
          </a:xfrm>
          <a:prstGeom prst="rect">
            <a:avLst/>
          </a:prstGeom>
          <a:solidFill>
            <a:srgbClr val="FFFF00">
              <a:alpha val="17000"/>
            </a:srgb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5344A-68B3-387C-888E-4135460704E0}"/>
              </a:ext>
            </a:extLst>
          </p:cNvPr>
          <p:cNvSpPr txBox="1"/>
          <p:nvPr/>
        </p:nvSpPr>
        <p:spPr>
          <a:xfrm>
            <a:off x="3590925" y="6267450"/>
            <a:ext cx="552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편차가 크므로 직업이 영향을 크게 끼친다는 걸 알 </a:t>
            </a:r>
            <a:r>
              <a:rPr lang="ko-KR" altLang="en-US" dirty="0" err="1"/>
              <a:t>수있다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4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5F3793-B358-3A14-D6B1-3D26690B95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 bwMode="auto">
          <a:xfrm>
            <a:off x="1190625" y="672703"/>
            <a:ext cx="9686925" cy="544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EF8C13-E278-08D0-CEAB-161A9625F18F}"/>
              </a:ext>
            </a:extLst>
          </p:cNvPr>
          <p:cNvSpPr/>
          <p:nvPr/>
        </p:nvSpPr>
        <p:spPr>
          <a:xfrm>
            <a:off x="1190625" y="672703"/>
            <a:ext cx="9686925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전사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종족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퀘스트별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획득 총 퀘스트 경험치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439B3-A996-90DD-C56C-560A5CD2C629}"/>
              </a:ext>
            </a:extLst>
          </p:cNvPr>
          <p:cNvSpPr txBox="1"/>
          <p:nvPr/>
        </p:nvSpPr>
        <p:spPr>
          <a:xfrm>
            <a:off x="1933642" y="6242030"/>
            <a:ext cx="919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비고 경험치 제외</a:t>
            </a:r>
            <a:r>
              <a:rPr lang="en-US" altLang="ko-KR" dirty="0"/>
              <a:t>/</a:t>
            </a:r>
            <a:r>
              <a:rPr lang="ko-KR" altLang="en-US" dirty="0"/>
              <a:t> 경험치 차이가 크게 안 나기 때문에 종족 별 경험치가 큰 영향을 끼치지 않는다</a:t>
            </a:r>
          </a:p>
        </p:txBody>
      </p:sp>
    </p:spTree>
    <p:extLst>
      <p:ext uri="{BB962C8B-B14F-4D97-AF65-F5344CB8AC3E}">
        <p14:creationId xmlns:p14="http://schemas.microsoft.com/office/powerpoint/2010/main" val="412523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CAC8-E63B-4E21-AD15-CA0CDE3D1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07014B-9C54-86F7-08FC-83F42D59B525}"/>
              </a:ext>
            </a:extLst>
          </p:cNvPr>
          <p:cNvSpPr/>
          <p:nvPr/>
        </p:nvSpPr>
        <p:spPr>
          <a:xfrm>
            <a:off x="2757929" y="1371670"/>
            <a:ext cx="3261963" cy="1200329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lIns="91440" tIns="45720" rIns="91440" bIns="45720">
            <a:prstTxWarp prst="textDoubleWave1">
              <a:avLst/>
            </a:prstTxWarp>
            <a:spAutoFit/>
            <a:scene3d>
              <a:camera prst="perspectiveContrastingRightFacing"/>
              <a:lightRig rig="harsh" dir="t"/>
            </a:scene3d>
            <a:sp3d extrusionH="57150" prstMaterial="matte">
              <a:bevelT w="63500" h="12700" prst="slop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72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결론</a:t>
            </a:r>
            <a:endParaRPr lang="ko-KR" altLang="en-US" sz="7200" b="1" cap="none" spc="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392D2440-7FE1-F37F-CF18-BB0C28F7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67" y="2747918"/>
            <a:ext cx="218983" cy="2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DEAFA6E5-78B6-A85F-4537-B3F33C9B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392" y="2733494"/>
            <a:ext cx="218983" cy="2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6C6F5-03BA-B626-BB92-5907389DD86D}"/>
              </a:ext>
            </a:extLst>
          </p:cNvPr>
          <p:cNvSpPr txBox="1"/>
          <p:nvPr/>
        </p:nvSpPr>
        <p:spPr>
          <a:xfrm>
            <a:off x="1971768" y="2952477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직업이 가장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큰영향을끼치고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직업은 변수가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없는이상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두번째로 영향을 끼친다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가장 빠르게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레벨업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하기 위해서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추방자의해안을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선택하는것이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좋다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나이트엘프중에서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en-US" altLang="ko-KR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8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레벨부터 시작하는 악마사냥꾼을 제외하고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마법사를하는게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가장 빠르다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endParaRPr lang="ko-KR" altLang="en-US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8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CAC8-E63B-4E21-AD15-CA0CDE3D1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07014B-9C54-86F7-08FC-83F42D59B525}"/>
              </a:ext>
            </a:extLst>
          </p:cNvPr>
          <p:cNvSpPr/>
          <p:nvPr/>
        </p:nvSpPr>
        <p:spPr>
          <a:xfrm>
            <a:off x="2264882" y="694772"/>
            <a:ext cx="5509771" cy="1200329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lIns="91440" tIns="45720" rIns="91440" bIns="45720">
            <a:prstTxWarp prst="textDoubleWave1">
              <a:avLst/>
            </a:prstTxWarp>
            <a:spAutoFit/>
            <a:scene3d>
              <a:camera prst="perspectiveContrastingRightFacing"/>
              <a:lightRig rig="harsh" dir="t"/>
            </a:scene3d>
            <a:sp3d extrusionH="57150" prstMaterial="matte">
              <a:bevelT w="63500" h="12700" prst="slop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7200" b="1" cap="none" spc="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분석개선점</a:t>
            </a:r>
          </a:p>
        </p:txBody>
      </p:sp>
      <p:pic>
        <p:nvPicPr>
          <p:cNvPr id="2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392D2440-7FE1-F37F-CF18-BB0C28F7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67" y="2747918"/>
            <a:ext cx="218983" cy="2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DEAFA6E5-78B6-A85F-4537-B3F33C9B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392" y="2733494"/>
            <a:ext cx="218983" cy="2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D6C6F5-03BA-B626-BB92-5907389DD86D}"/>
              </a:ext>
            </a:extLst>
          </p:cNvPr>
          <p:cNvSpPr txBox="1"/>
          <p:nvPr/>
        </p:nvSpPr>
        <p:spPr>
          <a:xfrm>
            <a:off x="1971767" y="2952477"/>
            <a:ext cx="6838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숙련도에대한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변수가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고려되지않아서</a:t>
            </a:r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아쉬웠고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잃어버리거나 기록하지 못했던 추방자의 해안 구간이 아쉬웠다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  <a:p>
            <a:r>
              <a:rPr lang="ko-KR" alt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더 많은 </a:t>
            </a:r>
            <a:r>
              <a:rPr lang="ko-KR" altLang="en-US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로우데이터를</a:t>
            </a:r>
            <a:r>
              <a:rPr lang="ko-KR" altLang="en-US" b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 수집했지만 다 발표하지 못해 아쉬웠다</a:t>
            </a:r>
            <a:endParaRPr lang="en-US" altLang="ko-KR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1FCAC8-E63B-4E21-AD15-CA0CDE3D1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07014B-9C54-86F7-08FC-83F42D59B525}"/>
              </a:ext>
            </a:extLst>
          </p:cNvPr>
          <p:cNvSpPr/>
          <p:nvPr/>
        </p:nvSpPr>
        <p:spPr>
          <a:xfrm>
            <a:off x="1233837" y="929670"/>
            <a:ext cx="7169584" cy="1200329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square" lIns="91440" tIns="45720" rIns="91440" bIns="45720">
            <a:prstTxWarp prst="textDoubleWave1">
              <a:avLst/>
            </a:prstTxWarp>
            <a:spAutoFit/>
            <a:scene3d>
              <a:camera prst="perspectiveContrastingRightFacing"/>
              <a:lightRig rig="harsh" dir="t"/>
            </a:scene3d>
            <a:sp3d extrusionH="57150" prstMaterial="matte">
              <a:bevelT w="63500" h="12700" prst="slop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7200" b="1" spc="50" dirty="0">
                <a:ln w="952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감사합니다</a:t>
            </a:r>
            <a:endParaRPr lang="ko-KR" altLang="en-US" sz="7200" b="1" cap="none" spc="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2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392D2440-7FE1-F37F-CF18-BB0C28F7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512" y="2111558"/>
            <a:ext cx="1317442" cy="13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868AF-0EA0-5B3B-F48F-3D0AB97F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F20E1-5788-6403-E2E0-4A945307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553384"/>
            <a:ext cx="9905999" cy="3567118"/>
          </a:xfrm>
        </p:spPr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dirty="0"/>
              <a:t>데이터 수집 방법</a:t>
            </a:r>
            <a:endParaRPr lang="en-US" altLang="ko-KR" dirty="0"/>
          </a:p>
          <a:p>
            <a:r>
              <a:rPr lang="ko-KR" altLang="en-US" dirty="0"/>
              <a:t>플레이 캐릭터 종족과 직업 소개</a:t>
            </a:r>
            <a:endParaRPr lang="en-US" altLang="ko-KR" dirty="0"/>
          </a:p>
          <a:p>
            <a:r>
              <a:rPr lang="ko-KR" altLang="en-US" dirty="0"/>
              <a:t>종족 별 지역</a:t>
            </a:r>
            <a:r>
              <a:rPr lang="en-US" altLang="ko-KR" dirty="0"/>
              <a:t> </a:t>
            </a:r>
            <a:r>
              <a:rPr lang="ko-KR" altLang="en-US" dirty="0"/>
              <a:t>레벨 업 비교 </a:t>
            </a:r>
            <a:endParaRPr lang="en-US" altLang="ko-KR" dirty="0"/>
          </a:p>
          <a:p>
            <a:r>
              <a:rPr lang="ko-KR" altLang="en-US" dirty="0"/>
              <a:t>종족지역</a:t>
            </a:r>
            <a:r>
              <a:rPr lang="en-US" altLang="ko-KR" dirty="0"/>
              <a:t>/</a:t>
            </a:r>
            <a:r>
              <a:rPr lang="ko-KR" altLang="en-US" dirty="0"/>
              <a:t>추방자의해안  지역</a:t>
            </a:r>
            <a:r>
              <a:rPr lang="en-US" altLang="ko-KR" dirty="0"/>
              <a:t> </a:t>
            </a:r>
            <a:r>
              <a:rPr lang="ko-KR" altLang="en-US" dirty="0"/>
              <a:t>레벨 업 평균 비교 </a:t>
            </a:r>
            <a:endParaRPr lang="en-US" altLang="ko-KR" dirty="0"/>
          </a:p>
          <a:p>
            <a:r>
              <a:rPr lang="ko-KR" altLang="en-US" dirty="0" err="1"/>
              <a:t>나이트엘프</a:t>
            </a:r>
            <a:r>
              <a:rPr lang="ko-KR" altLang="en-US" dirty="0"/>
              <a:t> 직업 별  레벨 업 비교</a:t>
            </a:r>
            <a:endParaRPr lang="en-US" altLang="ko-KR" dirty="0"/>
          </a:p>
          <a:p>
            <a:r>
              <a:rPr lang="ko-KR" altLang="en-US" dirty="0"/>
              <a:t>종족 별 퀘스트 경험치 비교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 err="1"/>
              <a:t>아쉬운점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977448-2A98-FAA5-40BE-9B257EB988C6}"/>
              </a:ext>
            </a:extLst>
          </p:cNvPr>
          <p:cNvGrpSpPr/>
          <p:nvPr/>
        </p:nvGrpSpPr>
        <p:grpSpPr>
          <a:xfrm>
            <a:off x="1256000" y="129880"/>
            <a:ext cx="9679997" cy="920560"/>
            <a:chOff x="-1990724" y="-47625"/>
            <a:chExt cx="7705724" cy="92056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62D3345C-4094-B2B3-AFDE-FE1390C3F371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5F1D1EA-3DA1-F087-5D5F-D4CAA67008EE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DCB03FD8-7EEC-7027-F095-0666A0F2EC03}"/>
                </a:ext>
              </a:extLst>
            </p:cNvPr>
            <p:cNvSpPr/>
            <p:nvPr/>
          </p:nvSpPr>
          <p:spPr>
            <a:xfrm>
              <a:off x="-1123950" y="149035"/>
              <a:ext cx="5848350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목차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B1EB259-ED3C-B028-27CC-8B6A128D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210" y="326540"/>
            <a:ext cx="19335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87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1CABD-F027-25BE-6DC5-DE4D9646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855776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10</a:t>
            </a:r>
            <a:r>
              <a:rPr lang="ko-KR" altLang="en-US" dirty="0"/>
              <a:t>레벨 이후에 직업 </a:t>
            </a:r>
            <a:r>
              <a:rPr lang="ko-KR" altLang="en-US" dirty="0" err="1"/>
              <a:t>전문화같은</a:t>
            </a:r>
            <a:r>
              <a:rPr lang="ko-KR" altLang="en-US" dirty="0"/>
              <a:t> 변수를 제외하기위해 </a:t>
            </a:r>
            <a:r>
              <a:rPr lang="en-US" altLang="ko-KR" dirty="0"/>
              <a:t>10</a:t>
            </a:r>
            <a:r>
              <a:rPr lang="ko-KR" altLang="en-US" dirty="0"/>
              <a:t>레벨까지의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지역별 레벨 업 차이와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직업별 레벨 업 차이를 분석해서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무엇이 가장 레벨 업 속도에 영향을 끼치는지 알아보고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가장 빠른 직업과 지역을 알아본다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DB8280-5974-3948-6CAB-4E7DD2039B96}"/>
              </a:ext>
            </a:extLst>
          </p:cNvPr>
          <p:cNvGrpSpPr/>
          <p:nvPr/>
        </p:nvGrpSpPr>
        <p:grpSpPr>
          <a:xfrm>
            <a:off x="-1990725" y="-47625"/>
            <a:ext cx="9679997" cy="920560"/>
            <a:chOff x="-1990724" y="-47625"/>
            <a:chExt cx="7705724" cy="92056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75104D9-6BDA-DEF9-3D72-E9A29D0CDCC8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5C6EA77D-7CB1-9657-6BF4-25F3FC1360E5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60D221C-5BB1-CF6A-4DB3-2FD6F74BD013}"/>
                </a:ext>
              </a:extLst>
            </p:cNvPr>
            <p:cNvSpPr/>
            <p:nvPr/>
          </p:nvSpPr>
          <p:spPr>
            <a:xfrm>
              <a:off x="-1123950" y="149035"/>
              <a:ext cx="5848350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목적</a:t>
              </a:r>
            </a:p>
          </p:txBody>
        </p:sp>
      </p:grpSp>
      <p:sp>
        <p:nvSpPr>
          <p:cNvPr id="11" name="제목 10">
            <a:extLst>
              <a:ext uri="{FF2B5EF4-FFF2-40B4-BE49-F238E27FC236}">
                <a16:creationId xmlns:a16="http://schemas.microsoft.com/office/drawing/2014/main" id="{C8631CD6-8C82-16D0-281D-34C2A4DC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F2BFE8-A3A3-B9FB-4E2C-967AFF4F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73" y="200025"/>
            <a:ext cx="15240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4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1CABD-F027-25BE-6DC5-DE4D9646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722426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추방자의 해안 플레이후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 중 자료를 적는 것은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데이터의 손실이 크다고 느껴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영상을 녹화해서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플레이 내용을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이미지와 같이 정리하는 방법으로 전환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DB8280-5974-3948-6CAB-4E7DD2039B96}"/>
              </a:ext>
            </a:extLst>
          </p:cNvPr>
          <p:cNvGrpSpPr/>
          <p:nvPr/>
        </p:nvGrpSpPr>
        <p:grpSpPr>
          <a:xfrm>
            <a:off x="-1990725" y="-47625"/>
            <a:ext cx="9679997" cy="920560"/>
            <a:chOff x="-1990724" y="-47625"/>
            <a:chExt cx="7705724" cy="92056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75104D9-6BDA-DEF9-3D72-E9A29D0CDCC8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5C6EA77D-7CB1-9657-6BF4-25F3FC1360E5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60D221C-5BB1-CF6A-4DB3-2FD6F74BD013}"/>
                </a:ext>
              </a:extLst>
            </p:cNvPr>
            <p:cNvSpPr/>
            <p:nvPr/>
          </p:nvSpPr>
          <p:spPr>
            <a:xfrm>
              <a:off x="-1123950" y="149035"/>
              <a:ext cx="5848350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데이터 </a:t>
              </a:r>
              <a:r>
                <a:rPr lang="ko-KR" altLang="en-US" sz="4000" i="1" spc="60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수집 방법</a:t>
              </a:r>
              <a:endParaRPr lang="ko-KR" altLang="en-US" sz="4000" i="1" spc="600" dirty="0">
                <a:solidFill>
                  <a:schemeClr val="accent5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7B9EA8D-EC00-BB67-FEAD-00838648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3182135"/>
            <a:ext cx="5257800" cy="1866900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C8631CD6-8C82-16D0-281D-34C2A4DC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4D6753-75EF-23EF-9C2E-C1F75F71A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53" y="182372"/>
            <a:ext cx="49434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91413-C835-E388-18F6-61D6CC50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1CABD-F027-25BE-6DC5-DE4D9646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45441"/>
            <a:ext cx="9905999" cy="356711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추방자의해안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다른 종족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전사</a:t>
            </a: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각 한번씩 플레이</a:t>
            </a: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1.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종족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통일</a:t>
            </a:r>
            <a:r>
              <a:rPr lang="ko-KR" altLang="en-US" dirty="0"/>
              <a:t>해서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다른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직업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종족 </a:t>
            </a:r>
            <a:r>
              <a:rPr lang="ko-KR" alt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나이트엘프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통일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6"/>
                </a:solidFill>
              </a:rPr>
              <a:t>2.</a:t>
            </a:r>
            <a:r>
              <a:rPr lang="ko-KR" altLang="en-US" dirty="0">
                <a:solidFill>
                  <a:schemeClr val="accent6"/>
                </a:solidFill>
              </a:rPr>
              <a:t>직업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통일</a:t>
            </a:r>
            <a:r>
              <a:rPr lang="ko-KR" altLang="en-US" dirty="0"/>
              <a:t>해서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다른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종족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직업 전사 통일</a:t>
            </a: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ko-KR" altLang="en-US" dirty="0"/>
              <a:t>각 두캐릭터를 플레이한다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DB8280-5974-3948-6CAB-4E7DD2039B96}"/>
              </a:ext>
            </a:extLst>
          </p:cNvPr>
          <p:cNvGrpSpPr/>
          <p:nvPr/>
        </p:nvGrpSpPr>
        <p:grpSpPr>
          <a:xfrm>
            <a:off x="-1990725" y="-47625"/>
            <a:ext cx="9679997" cy="920560"/>
            <a:chOff x="-1990724" y="-47625"/>
            <a:chExt cx="7705724" cy="920560"/>
          </a:xfrm>
        </p:grpSpPr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E75104D9-6BDA-DEF9-3D72-E9A29D0CDCC8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5C6EA77D-7CB1-9657-6BF4-25F3FC1360E5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560D221C-5BB1-CF6A-4DB3-2FD6F74BD013}"/>
                </a:ext>
              </a:extLst>
            </p:cNvPr>
            <p:cNvSpPr/>
            <p:nvPr/>
          </p:nvSpPr>
          <p:spPr>
            <a:xfrm>
              <a:off x="-1123950" y="149035"/>
              <a:ext cx="5848350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데이터 </a:t>
              </a:r>
              <a:r>
                <a:rPr lang="ko-KR" altLang="en-US" sz="4000" i="1" spc="60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수집 기준</a:t>
              </a:r>
              <a:endParaRPr lang="ko-KR" altLang="en-US" sz="4000" i="1" spc="600" dirty="0">
                <a:solidFill>
                  <a:schemeClr val="accent5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endParaRPr>
            </a:p>
          </p:txBody>
        </p:sp>
      </p:grpSp>
      <p:pic>
        <p:nvPicPr>
          <p:cNvPr id="12" name="Picture 6">
            <a:extLst>
              <a:ext uri="{FF2B5EF4-FFF2-40B4-BE49-F238E27FC236}">
                <a16:creationId xmlns:a16="http://schemas.microsoft.com/office/drawing/2014/main" id="{6F5F231C-7FCD-7420-5598-186729AD5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6923" r="38750"/>
          <a:stretch/>
        </p:blipFill>
        <p:spPr bwMode="auto">
          <a:xfrm>
            <a:off x="8615631" y="1761905"/>
            <a:ext cx="1604704" cy="37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812E6A-E957-1946-FAE0-165DA7B65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77" t="7051" r="40167"/>
          <a:stretch/>
        </p:blipFill>
        <p:spPr>
          <a:xfrm>
            <a:off x="6800563" y="1734359"/>
            <a:ext cx="1562389" cy="3754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EC067E-DD58-BBD4-3F59-FB8A04E8CE89}"/>
              </a:ext>
            </a:extLst>
          </p:cNvPr>
          <p:cNvSpPr txBox="1"/>
          <p:nvPr/>
        </p:nvSpPr>
        <p:spPr>
          <a:xfrm>
            <a:off x="1216397" y="4305300"/>
            <a:ext cx="25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종족 퀘스트</a:t>
            </a:r>
            <a:r>
              <a:rPr lang="en-US" altLang="ko-KR" dirty="0"/>
              <a:t>(</a:t>
            </a:r>
            <a:r>
              <a:rPr lang="ko-KR" altLang="en-US" dirty="0"/>
              <a:t>종족 지역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A1926-A82B-956C-3F18-23E96C631565}"/>
              </a:ext>
            </a:extLst>
          </p:cNvPr>
          <p:cNvSpPr txBox="1"/>
          <p:nvPr/>
        </p:nvSpPr>
        <p:spPr>
          <a:xfrm>
            <a:off x="1216397" y="4733925"/>
            <a:ext cx="5584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전사</a:t>
            </a:r>
            <a:r>
              <a:rPr lang="en-US" altLang="ko-KR" dirty="0"/>
              <a:t>, </a:t>
            </a:r>
            <a:r>
              <a:rPr lang="ko-KR" altLang="en-US" dirty="0"/>
              <a:t>추방자의 해안</a:t>
            </a:r>
            <a:endParaRPr lang="en-US" altLang="ko-KR" dirty="0"/>
          </a:p>
          <a:p>
            <a:r>
              <a:rPr lang="ko-KR" altLang="en-US" dirty="0"/>
              <a:t>이동기가 거의 없는 전사와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이동기가 있는 직업의 레벨 업 속도를 비교해본다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0FE517-6567-C928-2E1B-DEBAA332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8" y="228926"/>
            <a:ext cx="47053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DD198F-0B0E-A9CB-CE1A-1BA982C3E309}"/>
              </a:ext>
            </a:extLst>
          </p:cNvPr>
          <p:cNvGrpSpPr/>
          <p:nvPr/>
        </p:nvGrpSpPr>
        <p:grpSpPr>
          <a:xfrm>
            <a:off x="-1990725" y="-47625"/>
            <a:ext cx="9679997" cy="920560"/>
            <a:chOff x="-1990724" y="-47625"/>
            <a:chExt cx="7705724" cy="920560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F4776706-28C6-1FE3-3980-0104D2FAD16F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6AF20572-A9AC-D3F3-DAEB-7F7E68929257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2483B0FD-EF81-3A1D-B111-65D3800DDD09}"/>
                </a:ext>
              </a:extLst>
            </p:cNvPr>
            <p:cNvSpPr/>
            <p:nvPr/>
          </p:nvSpPr>
          <p:spPr>
            <a:xfrm>
              <a:off x="-1391719" y="149035"/>
              <a:ext cx="6116119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직업별 </a:t>
              </a:r>
              <a:r>
                <a:rPr lang="ko-KR" altLang="en-US" sz="4000" i="1" spc="600" dirty="0" err="1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나이트엘프</a:t>
              </a:r>
              <a:endParaRPr lang="ko-KR" altLang="en-US" sz="4000" i="1" spc="600" dirty="0">
                <a:solidFill>
                  <a:schemeClr val="accent5"/>
                </a:solidFill>
                <a:latin typeface="비트로 코어 OTF" panose="020B0500000000000000" pitchFamily="34" charset="-127"/>
                <a:ea typeface="비트로 코어 OTF" panose="020B0500000000000000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34BF81-CA3A-85C9-6BFD-4EA5B14D60B6}"/>
              </a:ext>
            </a:extLst>
          </p:cNvPr>
          <p:cNvGrpSpPr/>
          <p:nvPr/>
        </p:nvGrpSpPr>
        <p:grpSpPr>
          <a:xfrm>
            <a:off x="0" y="964941"/>
            <a:ext cx="2435843" cy="5141005"/>
            <a:chOff x="0" y="964941"/>
            <a:chExt cx="2435843" cy="514100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B5A41A2-DABE-A33C-7AE0-C7ED62B2F4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3" t="6923" r="37264"/>
            <a:stretch/>
          </p:blipFill>
          <p:spPr bwMode="auto">
            <a:xfrm>
              <a:off x="141292" y="964941"/>
              <a:ext cx="2294551" cy="504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307E257-9B7F-14B5-07F4-6C0571534F88}"/>
                </a:ext>
              </a:extLst>
            </p:cNvPr>
            <p:cNvGrpSpPr/>
            <p:nvPr/>
          </p:nvGrpSpPr>
          <p:grpSpPr>
            <a:xfrm>
              <a:off x="0" y="5512778"/>
              <a:ext cx="2231442" cy="593168"/>
              <a:chOff x="0" y="5512778"/>
              <a:chExt cx="2231442" cy="593168"/>
            </a:xfrm>
          </p:grpSpPr>
          <p:pic>
            <p:nvPicPr>
              <p:cNvPr id="17" name="그림 1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D4C90F1-3C12-31F2-A744-618A7FCDD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12778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D0F7AD-8287-B967-BD34-12D16BFD63EE}"/>
                  </a:ext>
                </a:extLst>
              </p:cNvPr>
              <p:cNvSpPr txBox="1"/>
              <p:nvPr/>
            </p:nvSpPr>
            <p:spPr>
              <a:xfrm>
                <a:off x="775301" y="5635342"/>
                <a:ext cx="646331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3673A2-92DB-7B61-C809-F64678EC8F2D}"/>
              </a:ext>
            </a:extLst>
          </p:cNvPr>
          <p:cNvGrpSpPr/>
          <p:nvPr/>
        </p:nvGrpSpPr>
        <p:grpSpPr>
          <a:xfrm>
            <a:off x="2597111" y="938766"/>
            <a:ext cx="2252497" cy="5167176"/>
            <a:chOff x="2597111" y="938766"/>
            <a:chExt cx="2252497" cy="5167176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2F98BF5-8E4C-AA40-9794-27B10689A9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3" t="6923" r="39248"/>
            <a:stretch/>
          </p:blipFill>
          <p:spPr bwMode="auto">
            <a:xfrm>
              <a:off x="2620146" y="938766"/>
              <a:ext cx="2229462" cy="5083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59BE026-2FCD-927D-5EC9-9C277F872568}"/>
                </a:ext>
              </a:extLst>
            </p:cNvPr>
            <p:cNvGrpSpPr/>
            <p:nvPr/>
          </p:nvGrpSpPr>
          <p:grpSpPr>
            <a:xfrm>
              <a:off x="2597111" y="5512774"/>
              <a:ext cx="2231442" cy="593168"/>
              <a:chOff x="2597111" y="5512774"/>
              <a:chExt cx="2231442" cy="593168"/>
            </a:xfrm>
          </p:grpSpPr>
          <p:pic>
            <p:nvPicPr>
              <p:cNvPr id="19" name="그림 1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77D937E-C600-2E6F-21EE-53FC006E2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111" y="551277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76A584-E9A6-FE30-8068-5119142CAC18}"/>
                  </a:ext>
                </a:extLst>
              </p:cNvPr>
              <p:cNvSpPr txBox="1"/>
              <p:nvPr/>
            </p:nvSpPr>
            <p:spPr>
              <a:xfrm>
                <a:off x="3158834" y="5624692"/>
                <a:ext cx="1107997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드루이드</a:t>
                </a:r>
                <a:endParaRPr lang="ko-KR" altLang="en-US" dirty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0EEE8F-E641-24DB-BE04-73828637BEF9}"/>
              </a:ext>
            </a:extLst>
          </p:cNvPr>
          <p:cNvGrpSpPr/>
          <p:nvPr/>
        </p:nvGrpSpPr>
        <p:grpSpPr>
          <a:xfrm>
            <a:off x="5033911" y="936975"/>
            <a:ext cx="2236893" cy="5170157"/>
            <a:chOff x="5033911" y="936975"/>
            <a:chExt cx="2236893" cy="517015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ACF480-FDF5-FDC3-D3AE-18602E56C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077" t="7051" r="40167"/>
            <a:stretch/>
          </p:blipFill>
          <p:spPr>
            <a:xfrm>
              <a:off x="5033911" y="936975"/>
              <a:ext cx="2112601" cy="507696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5C9F13F-4EE5-5ECE-44DC-BB2A7F924605}"/>
                </a:ext>
              </a:extLst>
            </p:cNvPr>
            <p:cNvGrpSpPr/>
            <p:nvPr/>
          </p:nvGrpSpPr>
          <p:grpSpPr>
            <a:xfrm>
              <a:off x="5039362" y="5513964"/>
              <a:ext cx="2231442" cy="593168"/>
              <a:chOff x="5039362" y="5513964"/>
              <a:chExt cx="2231442" cy="593168"/>
            </a:xfrm>
          </p:grpSpPr>
          <p:pic>
            <p:nvPicPr>
              <p:cNvPr id="21" name="그림 2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A1BF135-1473-1422-26B7-42C3517FE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362" y="551396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CF17D2-908C-680E-A613-530AFD072E01}"/>
                  </a:ext>
                </a:extLst>
              </p:cNvPr>
              <p:cNvSpPr txBox="1"/>
              <p:nvPr/>
            </p:nvSpPr>
            <p:spPr>
              <a:xfrm>
                <a:off x="5720005" y="5625882"/>
                <a:ext cx="877163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수도사</a:t>
                </a: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6F41DF-ACE3-6787-06BA-7CB2A51CBD97}"/>
              </a:ext>
            </a:extLst>
          </p:cNvPr>
          <p:cNvGrpSpPr/>
          <p:nvPr/>
        </p:nvGrpSpPr>
        <p:grpSpPr>
          <a:xfrm>
            <a:off x="9699208" y="991794"/>
            <a:ext cx="2492792" cy="5291473"/>
            <a:chOff x="9699208" y="991794"/>
            <a:chExt cx="2492792" cy="529147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CFE60EF-7170-49F3-3940-12BDDE5D7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76" t="6923" r="38066" b="-3799"/>
            <a:stretch/>
          </p:blipFill>
          <p:spPr bwMode="auto">
            <a:xfrm>
              <a:off x="9803968" y="991794"/>
              <a:ext cx="2229462" cy="5291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2A3DCD3-9D1F-BB04-9BC1-56D6E5655EC3}"/>
                </a:ext>
              </a:extLst>
            </p:cNvPr>
            <p:cNvGrpSpPr/>
            <p:nvPr/>
          </p:nvGrpSpPr>
          <p:grpSpPr>
            <a:xfrm>
              <a:off x="9699208" y="5513964"/>
              <a:ext cx="2492792" cy="593168"/>
              <a:chOff x="9699208" y="5513964"/>
              <a:chExt cx="2492792" cy="593168"/>
            </a:xfrm>
          </p:grpSpPr>
          <p:pic>
            <p:nvPicPr>
              <p:cNvPr id="23" name="그림 2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454A7AC-A7B5-E92C-6157-1B60D7851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9208" y="5513964"/>
                <a:ext cx="2492792" cy="59316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6C5F3-B204-3995-A723-3714CF82BE44}"/>
                  </a:ext>
                </a:extLst>
              </p:cNvPr>
              <p:cNvSpPr txBox="1"/>
              <p:nvPr/>
            </p:nvSpPr>
            <p:spPr>
              <a:xfrm>
                <a:off x="10276189" y="5624692"/>
                <a:ext cx="1338829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악마사냥꾼</a:t>
                </a: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1692A-8BB3-D6EB-645F-35B07C3CE658}"/>
              </a:ext>
            </a:extLst>
          </p:cNvPr>
          <p:cNvGrpSpPr/>
          <p:nvPr/>
        </p:nvGrpSpPr>
        <p:grpSpPr>
          <a:xfrm>
            <a:off x="7342394" y="936974"/>
            <a:ext cx="2265692" cy="5170158"/>
            <a:chOff x="7342394" y="936974"/>
            <a:chExt cx="2265692" cy="5170158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48BC4D6B-95E0-88D1-0795-CDDA33BCF7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36" t="7051" r="36932"/>
            <a:stretch/>
          </p:blipFill>
          <p:spPr bwMode="auto">
            <a:xfrm>
              <a:off x="7342394" y="936974"/>
              <a:ext cx="2265692" cy="507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37A6EAE-822F-D57E-CD7D-A7F8516E1471}"/>
                </a:ext>
              </a:extLst>
            </p:cNvPr>
            <p:cNvGrpSpPr/>
            <p:nvPr/>
          </p:nvGrpSpPr>
          <p:grpSpPr>
            <a:xfrm>
              <a:off x="7363462" y="5513964"/>
              <a:ext cx="2231442" cy="593168"/>
              <a:chOff x="7363462" y="5513964"/>
              <a:chExt cx="2231442" cy="593168"/>
            </a:xfrm>
          </p:grpSpPr>
          <p:pic>
            <p:nvPicPr>
              <p:cNvPr id="25" name="그림 2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10874BB-9DE4-275A-1244-11CAA00F4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3462" y="551396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E9F6FB5-CCE3-7984-5B2D-950BBB54644A}"/>
                  </a:ext>
                </a:extLst>
              </p:cNvPr>
              <p:cNvSpPr txBox="1"/>
              <p:nvPr/>
            </p:nvSpPr>
            <p:spPr>
              <a:xfrm>
                <a:off x="8044105" y="5625882"/>
                <a:ext cx="877163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마법사</a:t>
                </a:r>
              </a:p>
            </p:txBody>
          </p:sp>
        </p:grpSp>
      </p:grpSp>
      <p:pic>
        <p:nvPicPr>
          <p:cNvPr id="27" name="Picture 12">
            <a:extLst>
              <a:ext uri="{FF2B5EF4-FFF2-40B4-BE49-F238E27FC236}">
                <a16:creationId xmlns:a16="http://schemas.microsoft.com/office/drawing/2014/main" id="{CE368597-F846-0059-D778-576E9E02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59" y="5820008"/>
            <a:ext cx="571867" cy="5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14E0D2B6-32A9-1224-6596-022754B98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3" t="16457" r="81067" b="76015"/>
          <a:stretch/>
        </p:blipFill>
        <p:spPr bwMode="auto">
          <a:xfrm>
            <a:off x="6623908" y="5754216"/>
            <a:ext cx="601889" cy="61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F4637C-F920-268A-75DD-ECA9FCBF1B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39" y="-305542"/>
            <a:ext cx="6444872" cy="1760550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A2C9584E-06F2-B54F-7855-DF8EAC238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" y="5506618"/>
            <a:ext cx="2231442" cy="5931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EE961A-C9B2-397E-5A50-E9B7AEFD193F}"/>
              </a:ext>
            </a:extLst>
          </p:cNvPr>
          <p:cNvSpPr txBox="1"/>
          <p:nvPr/>
        </p:nvSpPr>
        <p:spPr>
          <a:xfrm>
            <a:off x="788483" y="5629182"/>
            <a:ext cx="646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전사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6FB8A-3B23-0386-96E1-38E6C7BD7C78}"/>
              </a:ext>
            </a:extLst>
          </p:cNvPr>
          <p:cNvSpPr txBox="1"/>
          <p:nvPr/>
        </p:nvSpPr>
        <p:spPr>
          <a:xfrm>
            <a:off x="3141256" y="5618536"/>
            <a:ext cx="1107997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드루이드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01B00E-2EDF-DCD9-6EAD-8EC1FF951367}"/>
              </a:ext>
            </a:extLst>
          </p:cNvPr>
          <p:cNvSpPr txBox="1"/>
          <p:nvPr/>
        </p:nvSpPr>
        <p:spPr>
          <a:xfrm>
            <a:off x="5706823" y="5618536"/>
            <a:ext cx="87716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수도사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23FA46-0203-924A-25A1-E3DB5BEE2BDD}"/>
              </a:ext>
            </a:extLst>
          </p:cNvPr>
          <p:cNvSpPr txBox="1"/>
          <p:nvPr/>
        </p:nvSpPr>
        <p:spPr>
          <a:xfrm>
            <a:off x="8047346" y="5626161"/>
            <a:ext cx="877163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마법사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6A77BA-505E-16A8-C0DC-9C623433DAF1}"/>
              </a:ext>
            </a:extLst>
          </p:cNvPr>
          <p:cNvSpPr txBox="1"/>
          <p:nvPr/>
        </p:nvSpPr>
        <p:spPr>
          <a:xfrm>
            <a:off x="10276189" y="5627607"/>
            <a:ext cx="1338829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o둥근모" panose="02010509060201040203" pitchFamily="1" charset="-127"/>
                <a:ea typeface="Neo둥근모" panose="02010509060201040203" pitchFamily="1" charset="-127"/>
              </a:rPr>
              <a:t>악마사냥꾼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3A58DDE-DB01-32D1-0D5A-65AE3CEFE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954" y="182372"/>
            <a:ext cx="54102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C4837E1-72D3-B5B0-0525-939AE1A780A2}"/>
              </a:ext>
            </a:extLst>
          </p:cNvPr>
          <p:cNvGrpSpPr/>
          <p:nvPr/>
        </p:nvGrpSpPr>
        <p:grpSpPr>
          <a:xfrm>
            <a:off x="-1990724" y="-47625"/>
            <a:ext cx="7705724" cy="920560"/>
            <a:chOff x="-1990724" y="-47625"/>
            <a:chExt cx="7705724" cy="920560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98E3FF8-62BC-2921-97B3-5F657E40C21B}"/>
                </a:ext>
              </a:extLst>
            </p:cNvPr>
            <p:cNvSpPr/>
            <p:nvPr/>
          </p:nvSpPr>
          <p:spPr>
            <a:xfrm>
              <a:off x="-1990724" y="-47625"/>
              <a:ext cx="7705724" cy="914400"/>
            </a:xfrm>
            <a:prstGeom prst="parallelogram">
              <a:avLst>
                <a:gd name="adj" fmla="val 150000"/>
              </a:avLst>
            </a:prstGeom>
            <a:gradFill flip="none" rotWithShape="1">
              <a:gsLst>
                <a:gs pos="0">
                  <a:srgbClr val="71DAFF">
                    <a:alpha val="0"/>
                  </a:srgbClr>
                </a:gs>
                <a:gs pos="30000">
                  <a:schemeClr val="tx2">
                    <a:lumMod val="75000"/>
                    <a:alpha val="60000"/>
                  </a:schemeClr>
                </a:gs>
                <a:gs pos="100000">
                  <a:srgbClr val="7030A0">
                    <a:alpha val="72000"/>
                    <a:lumMod val="86000"/>
                    <a:lumOff val="14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평행 사변형 10">
              <a:extLst>
                <a:ext uri="{FF2B5EF4-FFF2-40B4-BE49-F238E27FC236}">
                  <a16:creationId xmlns:a16="http://schemas.microsoft.com/office/drawing/2014/main" id="{3520EA6D-CCEE-2E48-9FC0-BE0B1DE93757}"/>
                </a:ext>
              </a:extLst>
            </p:cNvPr>
            <p:cNvSpPr/>
            <p:nvPr/>
          </p:nvSpPr>
          <p:spPr>
            <a:xfrm>
              <a:off x="-1123950" y="149035"/>
              <a:ext cx="6362700" cy="723900"/>
            </a:xfrm>
            <a:prstGeom prst="parallelogram">
              <a:avLst>
                <a:gd name="adj" fmla="val 1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01600">
                <a:schemeClr val="accent5">
                  <a:lumMod val="7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600" dirty="0" err="1">
                  <a:solidFill>
                    <a:schemeClr val="accent5"/>
                  </a:solidFill>
                </a:rPr>
                <a:t>종족별</a:t>
              </a:r>
              <a:r>
                <a:rPr lang="ko-KR" altLang="en-US" sz="4000" spc="600" dirty="0">
                  <a:solidFill>
                    <a:schemeClr val="accent5"/>
                  </a:solidFill>
                </a:rPr>
                <a:t> 전사</a:t>
              </a:r>
            </a:p>
          </p:txBody>
        </p:sp>
        <p:sp>
          <p:nvSpPr>
            <p:cNvPr id="12" name="평행 사변형 11">
              <a:extLst>
                <a:ext uri="{FF2B5EF4-FFF2-40B4-BE49-F238E27FC236}">
                  <a16:creationId xmlns:a16="http://schemas.microsoft.com/office/drawing/2014/main" id="{A514952B-CE2A-7A14-4422-40D95CE32E90}"/>
                </a:ext>
              </a:extLst>
            </p:cNvPr>
            <p:cNvSpPr/>
            <p:nvPr/>
          </p:nvSpPr>
          <p:spPr>
            <a:xfrm>
              <a:off x="-1123950" y="149035"/>
              <a:ext cx="5848350" cy="723900"/>
            </a:xfrm>
            <a:prstGeom prst="parallelogram">
              <a:avLst>
                <a:gd name="adj" fmla="val 150000"/>
              </a:avLst>
            </a:prstGeom>
            <a:solidFill>
              <a:schemeClr val="tx1"/>
            </a:solidFill>
            <a:ln>
              <a:noFill/>
            </a:ln>
            <a:effectLst>
              <a:glow rad="381000">
                <a:schemeClr val="tx1">
                  <a:lumMod val="95000"/>
                  <a:alpha val="16000"/>
                </a:schemeClr>
              </a:glow>
              <a:outerShdw blurRad="266700" dist="50800" dir="5400000" algn="ctr" rotWithShape="0">
                <a:schemeClr val="tx1">
                  <a:alpha val="0"/>
                </a:schemeClr>
              </a:outerShdw>
              <a:reflection stA="0" endPos="6500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i="1" spc="600" dirty="0" err="1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종족별</a:t>
              </a:r>
              <a:r>
                <a:rPr lang="ko-KR" altLang="en-US" sz="4000" i="1" spc="600" dirty="0">
                  <a:solidFill>
                    <a:schemeClr val="accent5"/>
                  </a:solidFill>
                  <a:latin typeface="비트로 코어 OTF" panose="020B0500000000000000" pitchFamily="34" charset="-127"/>
                  <a:ea typeface="비트로 코어 OTF" panose="020B0500000000000000" pitchFamily="34" charset="-127"/>
                </a:rPr>
                <a:t> 전사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683735-096B-3EB1-2FFF-2933234C8108}"/>
              </a:ext>
            </a:extLst>
          </p:cNvPr>
          <p:cNvGrpSpPr/>
          <p:nvPr/>
        </p:nvGrpSpPr>
        <p:grpSpPr>
          <a:xfrm>
            <a:off x="0" y="964941"/>
            <a:ext cx="2329179" cy="5141005"/>
            <a:chOff x="0" y="964941"/>
            <a:chExt cx="2329179" cy="5141005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AEC1CB7-F333-32D1-0677-836BBEAEFF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43" t="6923" r="37264"/>
            <a:stretch/>
          </p:blipFill>
          <p:spPr bwMode="auto">
            <a:xfrm>
              <a:off x="34628" y="964941"/>
              <a:ext cx="2294551" cy="504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3C075D8-32D9-D756-A811-160AA7A14511}"/>
                </a:ext>
              </a:extLst>
            </p:cNvPr>
            <p:cNvGrpSpPr/>
            <p:nvPr/>
          </p:nvGrpSpPr>
          <p:grpSpPr>
            <a:xfrm>
              <a:off x="0" y="5512778"/>
              <a:ext cx="2231442" cy="593168"/>
              <a:chOff x="0" y="5512778"/>
              <a:chExt cx="2231442" cy="593168"/>
            </a:xfrm>
          </p:grpSpPr>
          <p:pic>
            <p:nvPicPr>
              <p:cNvPr id="26" name="그림 2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D2D33710-FC61-162E-29D7-01CBF182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12778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9A3FDB-51CB-2520-0A09-1E66759A2051}"/>
                  </a:ext>
                </a:extLst>
              </p:cNvPr>
              <p:cNvSpPr txBox="1"/>
              <p:nvPr/>
            </p:nvSpPr>
            <p:spPr>
              <a:xfrm>
                <a:off x="161269" y="5624696"/>
                <a:ext cx="1915909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나이트엘프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-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D0B647-53E5-DC4A-FAEC-950AE427F35D}"/>
              </a:ext>
            </a:extLst>
          </p:cNvPr>
          <p:cNvGrpSpPr/>
          <p:nvPr/>
        </p:nvGrpSpPr>
        <p:grpSpPr>
          <a:xfrm>
            <a:off x="2472841" y="964941"/>
            <a:ext cx="2452634" cy="5141001"/>
            <a:chOff x="2472841" y="964941"/>
            <a:chExt cx="2452634" cy="514100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E63A20F-EF66-FF86-AC40-A1B943725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5" t="6923" r="37932"/>
            <a:stretch/>
          </p:blipFill>
          <p:spPr bwMode="auto">
            <a:xfrm>
              <a:off x="2472841" y="964941"/>
              <a:ext cx="2452634" cy="5048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D495163-E9B2-5476-BB52-7F4AAA03AB50}"/>
                </a:ext>
              </a:extLst>
            </p:cNvPr>
            <p:cNvGrpSpPr/>
            <p:nvPr/>
          </p:nvGrpSpPr>
          <p:grpSpPr>
            <a:xfrm>
              <a:off x="2597111" y="5512774"/>
              <a:ext cx="2231442" cy="593168"/>
              <a:chOff x="2597111" y="5512774"/>
              <a:chExt cx="2231442" cy="593168"/>
            </a:xfrm>
          </p:grpSpPr>
          <p:pic>
            <p:nvPicPr>
              <p:cNvPr id="29" name="그림 2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1807541-D562-1B24-574B-0662400C0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7111" y="551277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0B033E-89A1-A37B-E958-FF38B901BF8C}"/>
                  </a:ext>
                </a:extLst>
              </p:cNvPr>
              <p:cNvSpPr txBox="1"/>
              <p:nvPr/>
            </p:nvSpPr>
            <p:spPr>
              <a:xfrm>
                <a:off x="2985710" y="5624692"/>
                <a:ext cx="1454244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판다렌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-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984D40-951C-941C-AB5A-B67B7AE78D21}"/>
              </a:ext>
            </a:extLst>
          </p:cNvPr>
          <p:cNvGrpSpPr/>
          <p:nvPr/>
        </p:nvGrpSpPr>
        <p:grpSpPr>
          <a:xfrm>
            <a:off x="5039362" y="964941"/>
            <a:ext cx="2231442" cy="5142191"/>
            <a:chOff x="5039362" y="964941"/>
            <a:chExt cx="2231442" cy="514219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AFF46D1-DB5A-04EF-56A3-DBEF1CBD7B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0" t="6923" r="38750"/>
            <a:stretch/>
          </p:blipFill>
          <p:spPr bwMode="auto">
            <a:xfrm>
              <a:off x="5070174" y="964941"/>
              <a:ext cx="2169818" cy="504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A902AF-2473-F841-D8F1-5D9F08CAB81F}"/>
                </a:ext>
              </a:extLst>
            </p:cNvPr>
            <p:cNvGrpSpPr/>
            <p:nvPr/>
          </p:nvGrpSpPr>
          <p:grpSpPr>
            <a:xfrm>
              <a:off x="5039362" y="5513964"/>
              <a:ext cx="2231442" cy="593168"/>
              <a:chOff x="5039362" y="5513964"/>
              <a:chExt cx="2231442" cy="593168"/>
            </a:xfrm>
          </p:grpSpPr>
          <p:pic>
            <p:nvPicPr>
              <p:cNvPr id="31" name="그림 3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362D9B0-493F-4733-861A-6181C01F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362" y="551396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6A17C6-2402-3EA3-4EC9-CE3DA15690F4}"/>
                  </a:ext>
                </a:extLst>
              </p:cNvPr>
              <p:cNvSpPr txBox="1"/>
              <p:nvPr/>
            </p:nvSpPr>
            <p:spPr>
              <a:xfrm>
                <a:off x="5431464" y="5625882"/>
                <a:ext cx="1454244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드워프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-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CBE287B-F8A2-C6C0-0BF2-84CABFF489D4}"/>
              </a:ext>
            </a:extLst>
          </p:cNvPr>
          <p:cNvGrpSpPr/>
          <p:nvPr/>
        </p:nvGrpSpPr>
        <p:grpSpPr>
          <a:xfrm>
            <a:off x="9699208" y="964941"/>
            <a:ext cx="2492792" cy="5142191"/>
            <a:chOff x="9699208" y="964941"/>
            <a:chExt cx="2492792" cy="514219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8DC9FE5-0682-FD6F-76BF-32430A2D7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797" t="6923" r="37770"/>
            <a:stretch/>
          </p:blipFill>
          <p:spPr>
            <a:xfrm>
              <a:off x="9739366" y="964941"/>
              <a:ext cx="2452634" cy="5048995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98866B7-029B-84AA-ACE2-9C12A17867E8}"/>
                </a:ext>
              </a:extLst>
            </p:cNvPr>
            <p:cNvGrpSpPr/>
            <p:nvPr/>
          </p:nvGrpSpPr>
          <p:grpSpPr>
            <a:xfrm>
              <a:off x="9699208" y="5513964"/>
              <a:ext cx="2492792" cy="593168"/>
              <a:chOff x="9699208" y="5513964"/>
              <a:chExt cx="2492792" cy="593168"/>
            </a:xfrm>
          </p:grpSpPr>
          <p:pic>
            <p:nvPicPr>
              <p:cNvPr id="35" name="그림 3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89EDF93-7FD3-6A08-2EC3-57C162289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9208" y="5513964"/>
                <a:ext cx="2492792" cy="593168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D6A2B5-8CE2-88E0-FAFF-7E2DAB78A582}"/>
                  </a:ext>
                </a:extLst>
              </p:cNvPr>
              <p:cNvSpPr txBox="1"/>
              <p:nvPr/>
            </p:nvSpPr>
            <p:spPr>
              <a:xfrm>
                <a:off x="9756816" y="5624692"/>
                <a:ext cx="2377575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빛벼림드레나이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-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B30A57-F180-66F2-485A-C5255B7179BE}"/>
              </a:ext>
            </a:extLst>
          </p:cNvPr>
          <p:cNvGrpSpPr/>
          <p:nvPr/>
        </p:nvGrpSpPr>
        <p:grpSpPr>
          <a:xfrm>
            <a:off x="7363462" y="964942"/>
            <a:ext cx="2231442" cy="5142190"/>
            <a:chOff x="7363462" y="964942"/>
            <a:chExt cx="2231442" cy="514219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D3123D6-FC4B-9349-10A0-86433EBE4A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0" t="6923" r="38750"/>
            <a:stretch/>
          </p:blipFill>
          <p:spPr bwMode="auto">
            <a:xfrm>
              <a:off x="7384691" y="964942"/>
              <a:ext cx="2169818" cy="504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5B7844-2109-9F86-B6A6-DAA68E6FD65E}"/>
                </a:ext>
              </a:extLst>
            </p:cNvPr>
            <p:cNvGrpSpPr/>
            <p:nvPr/>
          </p:nvGrpSpPr>
          <p:grpSpPr>
            <a:xfrm>
              <a:off x="7363462" y="5513964"/>
              <a:ext cx="2231442" cy="593168"/>
              <a:chOff x="7363462" y="5513964"/>
              <a:chExt cx="2231442" cy="593168"/>
            </a:xfrm>
          </p:grpSpPr>
          <p:pic>
            <p:nvPicPr>
              <p:cNvPr id="37" name="그림 3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D56CC2D-C84E-1FA6-DB8F-381832C0D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3462" y="5513964"/>
                <a:ext cx="2231442" cy="59316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ECB1EB-8530-6949-A670-8F7EE6FCA01B}"/>
                  </a:ext>
                </a:extLst>
              </p:cNvPr>
              <p:cNvSpPr txBox="1"/>
              <p:nvPr/>
            </p:nvSpPr>
            <p:spPr>
              <a:xfrm>
                <a:off x="7755564" y="5625882"/>
                <a:ext cx="1454244" cy="369332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언데드</a:t>
                </a:r>
                <a:r>
                  <a:rPr lang="en-US" altLang="ko-KR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-</a:t>
                </a:r>
                <a:r>
                  <a:rPr lang="ko-KR" alt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전사</a:t>
                </a:r>
              </a:p>
            </p:txBody>
          </p:sp>
        </p:grpSp>
      </p:grpSp>
      <p:pic>
        <p:nvPicPr>
          <p:cNvPr id="39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1948FB25-39A4-DDEF-7159-77B60F020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62" y="4307250"/>
            <a:ext cx="1317442" cy="13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WOW 호드 스프레이 티셔츠 정품[정식라이센스] - 마켓인벤">
            <a:extLst>
              <a:ext uri="{FF2B5EF4-FFF2-40B4-BE49-F238E27FC236}">
                <a16:creationId xmlns:a16="http://schemas.microsoft.com/office/drawing/2014/main" id="{D829ED9B-2E21-0139-F4C8-6BABE25E8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600" y="4251291"/>
            <a:ext cx="1317442" cy="131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284C859-A323-66D5-A269-B10CFD49B9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88" y="-219817"/>
            <a:ext cx="6444872" cy="176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928579-9692-7332-18B2-A50C2EFD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-985616" y="-910237"/>
            <a:ext cx="8006571" cy="8606314"/>
          </a:xfrm>
          <a:prstGeom prst="rect">
            <a:avLst/>
          </a:prstGeom>
        </p:spPr>
      </p:pic>
      <p:graphicFrame>
        <p:nvGraphicFramePr>
          <p:cNvPr id="16" name="내용 개체 틀 1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51351"/>
              </p:ext>
            </p:extLst>
          </p:nvPr>
        </p:nvGraphicFramePr>
        <p:xfrm>
          <a:off x="1647825" y="1504950"/>
          <a:ext cx="9201150" cy="441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A956C6E-2574-D9DF-C855-AD5A671039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-985616" y="4805085"/>
            <a:ext cx="3078330" cy="330891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8571386-818C-4D7B-22EE-792AA03EE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514475"/>
            <a:ext cx="9201150" cy="46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ED58A4-4C61-63FE-B0D4-02BD635B39C1}"/>
              </a:ext>
            </a:extLst>
          </p:cNvPr>
          <p:cNvSpPr/>
          <p:nvPr/>
        </p:nvSpPr>
        <p:spPr>
          <a:xfrm>
            <a:off x="1647825" y="906024"/>
            <a:ext cx="9201150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지역별 레벨 업 도달 시간 비교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월드 오브 워크래프트: 호드의 탄생(양장본 HardCover)크리스티 골든 | 제우미디어- 교보문고">
            <a:extLst>
              <a:ext uri="{FF2B5EF4-FFF2-40B4-BE49-F238E27FC236}">
                <a16:creationId xmlns:a16="http://schemas.microsoft.com/office/drawing/2014/main" id="{F53A2A71-08E7-9A3E-AB15-FF55F88A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4" y="-5331623"/>
            <a:ext cx="8362951" cy="12580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월드 오브 워크래프트: 호드의 탄생(양장본 HardCover)크리스티 골든 | 제우미디어- 교보문고">
            <a:extLst>
              <a:ext uri="{FF2B5EF4-FFF2-40B4-BE49-F238E27FC236}">
                <a16:creationId xmlns:a16="http://schemas.microsoft.com/office/drawing/2014/main" id="{4619C1D2-039B-60CA-341D-99087F8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6601" y="-4346582"/>
            <a:ext cx="8362951" cy="12580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52E4F79-8313-A8D8-E7EE-DC1A16FB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504950"/>
            <a:ext cx="9201150" cy="46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87CCF9-1731-A6BD-6E41-696255904322}"/>
              </a:ext>
            </a:extLst>
          </p:cNvPr>
          <p:cNvSpPr/>
          <p:nvPr/>
        </p:nvSpPr>
        <p:spPr>
          <a:xfrm>
            <a:off x="1647825" y="906024"/>
            <a:ext cx="9201150" cy="666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지역별 </a:t>
            </a:r>
            <a:r>
              <a:rPr lang="ko-KR" altLang="en-US" dirty="0" err="1">
                <a:solidFill>
                  <a:schemeClr val="accent5">
                    <a:lumMod val="75000"/>
                  </a:schemeClr>
                </a:solidFill>
              </a:rPr>
              <a:t>레벨업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도달 시간 비교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8BB3-6E3F-799B-DBB1-4346025ABE61}"/>
              </a:ext>
            </a:extLst>
          </p:cNvPr>
          <p:cNvSpPr/>
          <p:nvPr/>
        </p:nvSpPr>
        <p:spPr>
          <a:xfrm>
            <a:off x="5086350" y="1807392"/>
            <a:ext cx="2971800" cy="4290020"/>
          </a:xfrm>
          <a:prstGeom prst="rect">
            <a:avLst/>
          </a:prstGeom>
          <a:solidFill>
            <a:srgbClr val="FFFF00">
              <a:alpha val="18000"/>
            </a:srgbClr>
          </a:solidFill>
          <a:ln w="34925">
            <a:solidFill>
              <a:srgbClr val="FD39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E3FD0-6898-7C9A-C282-FEFC14B68F67}"/>
              </a:ext>
            </a:extLst>
          </p:cNvPr>
          <p:cNvSpPr txBox="1"/>
          <p:nvPr/>
        </p:nvSpPr>
        <p:spPr>
          <a:xfrm>
            <a:off x="8839201" y="3490737"/>
            <a:ext cx="2009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구간에서 퀘스트를 완수하는데 </a:t>
            </a:r>
            <a:r>
              <a:rPr lang="ko-KR" altLang="en-US" dirty="0" err="1">
                <a:solidFill>
                  <a:srgbClr val="0070C0"/>
                </a:solidFill>
              </a:rPr>
              <a:t>가는길의</a:t>
            </a:r>
            <a:r>
              <a:rPr lang="ko-KR" altLang="en-US" dirty="0">
                <a:solidFill>
                  <a:srgbClr val="0070C0"/>
                </a:solidFill>
              </a:rPr>
              <a:t> 시간이 늘어났다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48F3A09-B4EE-12D9-AD9B-62843A581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3" t="6923" r="37264"/>
          <a:stretch/>
        </p:blipFill>
        <p:spPr bwMode="auto">
          <a:xfrm>
            <a:off x="8097914" y="1044240"/>
            <a:ext cx="741287" cy="152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9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403</Words>
  <Application>Microsoft Office PowerPoint</Application>
  <PresentationFormat>와이드스크린</PresentationFormat>
  <Paragraphs>104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Microsoft GothicNeo</vt:lpstr>
      <vt:lpstr>비트로 코어 OTF</vt:lpstr>
      <vt:lpstr>Neo둥근모</vt:lpstr>
      <vt:lpstr>Arial</vt:lpstr>
      <vt:lpstr>RegattaVTI</vt:lpstr>
      <vt:lpstr>PowerPoint 프레젠테이션</vt:lpstr>
      <vt:lpstr> </vt:lpstr>
      <vt:lpstr>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월드오브 워 크래프트</dc:title>
  <dc:creator>김 신희</dc:creator>
  <cp:lastModifiedBy>김 신희</cp:lastModifiedBy>
  <cp:revision>2</cp:revision>
  <dcterms:created xsi:type="dcterms:W3CDTF">2022-10-17T05:49:00Z</dcterms:created>
  <dcterms:modified xsi:type="dcterms:W3CDTF">2022-10-18T02:17:56Z</dcterms:modified>
</cp:coreProperties>
</file>